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8" r:id="rId3"/>
    <p:sldId id="341" r:id="rId4"/>
    <p:sldId id="342" r:id="rId5"/>
    <p:sldId id="343" r:id="rId6"/>
    <p:sldId id="344" r:id="rId7"/>
    <p:sldId id="345" r:id="rId8"/>
    <p:sldId id="348" r:id="rId9"/>
    <p:sldId id="346" r:id="rId10"/>
    <p:sldId id="349" r:id="rId11"/>
    <p:sldId id="350" r:id="rId12"/>
    <p:sldId id="337" r:id="rId13"/>
  </p:sldIdLst>
  <p:sldSz cx="9906000" cy="6858000" type="A4"/>
  <p:notesSz cx="6742113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47882C"/>
    <a:srgbClr val="004378"/>
    <a:srgbClr val="EF9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43" autoAdjust="0"/>
    <p:restoredTop sz="94660"/>
  </p:normalViewPr>
  <p:slideViewPr>
    <p:cSldViewPr>
      <p:cViewPr varScale="1">
        <p:scale>
          <a:sx n="92" d="100"/>
          <a:sy n="92" d="100"/>
        </p:scale>
        <p:origin x="834" y="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3972" y="114"/>
      </p:cViewPr>
      <p:guideLst>
        <p:guide orient="horz" pos="3108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E80A6-D452-45CF-A0CC-A803BCCFEDA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72AD5FE2-6C73-441E-B8A6-AB14B1A61C32}">
      <dgm:prSet phldrT="[Text]"/>
      <dgm:spPr/>
      <dgm:t>
        <a:bodyPr/>
        <a:lstStyle/>
        <a:p>
          <a:r>
            <a:rPr lang="id-ID" smtClean="0"/>
            <a:t>Gambaran </a:t>
          </a:r>
          <a:r>
            <a:rPr lang="id-ID" dirty="0" smtClean="0"/>
            <a:t>Umum</a:t>
          </a:r>
          <a:endParaRPr lang="id-ID" dirty="0"/>
        </a:p>
      </dgm:t>
    </dgm:pt>
    <dgm:pt modelId="{1A6FC959-50C6-4A90-BE72-B21410933977}" type="parTrans" cxnId="{4EBE6D17-8BB3-445C-B66C-5E2CD3762EE6}">
      <dgm:prSet/>
      <dgm:spPr/>
      <dgm:t>
        <a:bodyPr/>
        <a:lstStyle/>
        <a:p>
          <a:endParaRPr lang="id-ID"/>
        </a:p>
      </dgm:t>
    </dgm:pt>
    <dgm:pt modelId="{F89F711C-37E5-4273-B9AF-7F269DCEFA41}" type="sibTrans" cxnId="{4EBE6D17-8BB3-445C-B66C-5E2CD3762EE6}">
      <dgm:prSet/>
      <dgm:spPr/>
      <dgm:t>
        <a:bodyPr/>
        <a:lstStyle/>
        <a:p>
          <a:endParaRPr lang="id-ID"/>
        </a:p>
      </dgm:t>
    </dgm:pt>
    <dgm:pt modelId="{8F74D1E2-785F-420E-B66E-EC8F6CC09832}">
      <dgm:prSet phldrT="[Text]"/>
      <dgm:spPr/>
      <dgm:t>
        <a:bodyPr/>
        <a:lstStyle/>
        <a:p>
          <a:r>
            <a:rPr lang="id-ID" dirty="0" smtClean="0"/>
            <a:t>Menilai akuntabilitas, efisiensi dan efektivitas </a:t>
          </a:r>
          <a:endParaRPr lang="id-ID" dirty="0"/>
        </a:p>
      </dgm:t>
    </dgm:pt>
    <dgm:pt modelId="{5BF69477-317F-4ED0-B28C-2CA71A2570BC}" type="parTrans" cxnId="{166A8353-DE0F-4E77-8BF1-0624CAD40362}">
      <dgm:prSet/>
      <dgm:spPr/>
      <dgm:t>
        <a:bodyPr/>
        <a:lstStyle/>
        <a:p>
          <a:endParaRPr lang="id-ID"/>
        </a:p>
      </dgm:t>
    </dgm:pt>
    <dgm:pt modelId="{8BCBAD1A-FC8A-4C06-932A-66BAD990404F}" type="sibTrans" cxnId="{166A8353-DE0F-4E77-8BF1-0624CAD40362}">
      <dgm:prSet/>
      <dgm:spPr/>
      <dgm:t>
        <a:bodyPr/>
        <a:lstStyle/>
        <a:p>
          <a:endParaRPr lang="id-ID"/>
        </a:p>
      </dgm:t>
    </dgm:pt>
    <dgm:pt modelId="{92368537-4554-491F-862D-027963D306C8}">
      <dgm:prSet phldrT="[Text]"/>
      <dgm:spPr/>
      <dgm:t>
        <a:bodyPr/>
        <a:lstStyle/>
        <a:p>
          <a:r>
            <a:rPr lang="id-ID" dirty="0" smtClean="0"/>
            <a:t>Memberikan usulan perbaikan pedoman pelaksanaan </a:t>
          </a:r>
          <a:endParaRPr lang="id-ID" dirty="0"/>
        </a:p>
      </dgm:t>
    </dgm:pt>
    <dgm:pt modelId="{543288C0-D6E7-4167-8576-882599F300AC}" type="parTrans" cxnId="{B1F752F5-F9AA-4168-8C63-E055DD0059F6}">
      <dgm:prSet/>
      <dgm:spPr/>
      <dgm:t>
        <a:bodyPr/>
        <a:lstStyle/>
        <a:p>
          <a:endParaRPr lang="id-ID"/>
        </a:p>
      </dgm:t>
    </dgm:pt>
    <dgm:pt modelId="{2BA6AC48-D3CE-4C0C-B250-72279E6D5056}" type="sibTrans" cxnId="{B1F752F5-F9AA-4168-8C63-E055DD0059F6}">
      <dgm:prSet/>
      <dgm:spPr/>
      <dgm:t>
        <a:bodyPr/>
        <a:lstStyle/>
        <a:p>
          <a:endParaRPr lang="id-ID"/>
        </a:p>
      </dgm:t>
    </dgm:pt>
    <dgm:pt modelId="{CAB6F644-162D-44F7-BEF8-9F10E0089CB6}" type="pres">
      <dgm:prSet presAssocID="{88CE80A6-D452-45CF-A0CC-A803BCCFEDA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2C07869-B169-4437-9B4A-ADAC95B6D7EB}" type="pres">
      <dgm:prSet presAssocID="{72AD5FE2-6C73-441E-B8A6-AB14B1A61C32}" presName="parentLin" presStyleCnt="0"/>
      <dgm:spPr/>
    </dgm:pt>
    <dgm:pt modelId="{9D2299D8-863F-4DF3-929C-A98A10F12AB4}" type="pres">
      <dgm:prSet presAssocID="{72AD5FE2-6C73-441E-B8A6-AB14B1A61C32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07D0C866-74FB-4278-A579-622F3FF00227}" type="pres">
      <dgm:prSet presAssocID="{72AD5FE2-6C73-441E-B8A6-AB14B1A61C3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DE3E74-278F-45C4-B63D-D3773A0D63F5}" type="pres">
      <dgm:prSet presAssocID="{72AD5FE2-6C73-441E-B8A6-AB14B1A61C32}" presName="negativeSpace" presStyleCnt="0"/>
      <dgm:spPr/>
    </dgm:pt>
    <dgm:pt modelId="{0A25BE93-56DA-4983-9D8C-17C490B3CD6C}" type="pres">
      <dgm:prSet presAssocID="{72AD5FE2-6C73-441E-B8A6-AB14B1A61C32}" presName="childText" presStyleLbl="conFgAcc1" presStyleIdx="0" presStyleCnt="3">
        <dgm:presLayoutVars>
          <dgm:bulletEnabled val="1"/>
        </dgm:presLayoutVars>
      </dgm:prSet>
      <dgm:spPr/>
    </dgm:pt>
    <dgm:pt modelId="{6E210607-EC36-445D-89BE-049F87EC3E69}" type="pres">
      <dgm:prSet presAssocID="{F89F711C-37E5-4273-B9AF-7F269DCEFA41}" presName="spaceBetweenRectangles" presStyleCnt="0"/>
      <dgm:spPr/>
    </dgm:pt>
    <dgm:pt modelId="{3D282DCF-AB75-4EB3-BEDD-7F4F0992CBCA}" type="pres">
      <dgm:prSet presAssocID="{8F74D1E2-785F-420E-B66E-EC8F6CC09832}" presName="parentLin" presStyleCnt="0"/>
      <dgm:spPr/>
    </dgm:pt>
    <dgm:pt modelId="{DBC80B2B-8798-4C70-A6C8-738F47C976AC}" type="pres">
      <dgm:prSet presAssocID="{8F74D1E2-785F-420E-B66E-EC8F6CC09832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CE39B95B-A757-42CA-9ED8-B95CF7EF6902}" type="pres">
      <dgm:prSet presAssocID="{8F74D1E2-785F-420E-B66E-EC8F6CC0983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46A19CF-147F-49DD-99FE-8A3AA5619DF7}" type="pres">
      <dgm:prSet presAssocID="{8F74D1E2-785F-420E-B66E-EC8F6CC09832}" presName="negativeSpace" presStyleCnt="0"/>
      <dgm:spPr/>
    </dgm:pt>
    <dgm:pt modelId="{54496DD6-59FD-470B-83B8-0920952F1840}" type="pres">
      <dgm:prSet presAssocID="{8F74D1E2-785F-420E-B66E-EC8F6CC09832}" presName="childText" presStyleLbl="conFgAcc1" presStyleIdx="1" presStyleCnt="3">
        <dgm:presLayoutVars>
          <dgm:bulletEnabled val="1"/>
        </dgm:presLayoutVars>
      </dgm:prSet>
      <dgm:spPr/>
    </dgm:pt>
    <dgm:pt modelId="{26C58EB7-99CC-48E3-9C31-122DAF4D6651}" type="pres">
      <dgm:prSet presAssocID="{8BCBAD1A-FC8A-4C06-932A-66BAD990404F}" presName="spaceBetweenRectangles" presStyleCnt="0"/>
      <dgm:spPr/>
    </dgm:pt>
    <dgm:pt modelId="{DBF7C6DB-5F93-4B3B-BC55-26B90D814147}" type="pres">
      <dgm:prSet presAssocID="{92368537-4554-491F-862D-027963D306C8}" presName="parentLin" presStyleCnt="0"/>
      <dgm:spPr/>
    </dgm:pt>
    <dgm:pt modelId="{D60A5A13-71C7-42E8-A337-F4843AFA4E22}" type="pres">
      <dgm:prSet presAssocID="{92368537-4554-491F-862D-027963D306C8}" presName="parentLeftMargin" presStyleLbl="node1" presStyleIdx="1" presStyleCnt="3"/>
      <dgm:spPr/>
      <dgm:t>
        <a:bodyPr/>
        <a:lstStyle/>
        <a:p>
          <a:endParaRPr lang="id-ID"/>
        </a:p>
      </dgm:t>
    </dgm:pt>
    <dgm:pt modelId="{8203F46C-5EF9-4ACD-8EF6-77036629D7A8}" type="pres">
      <dgm:prSet presAssocID="{92368537-4554-491F-862D-027963D306C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5E3DB54-CA64-4BC4-A837-3EBD80C100CA}" type="pres">
      <dgm:prSet presAssocID="{92368537-4554-491F-862D-027963D306C8}" presName="negativeSpace" presStyleCnt="0"/>
      <dgm:spPr/>
    </dgm:pt>
    <dgm:pt modelId="{F5E14C37-8473-474D-A82E-5E967EA25DFF}" type="pres">
      <dgm:prSet presAssocID="{92368537-4554-491F-862D-027963D306C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E4E96B5-0420-452E-B5C8-A0BF1E8EB88B}" type="presOf" srcId="{8F74D1E2-785F-420E-B66E-EC8F6CC09832}" destId="{DBC80B2B-8798-4C70-A6C8-738F47C976AC}" srcOrd="0" destOrd="0" presId="urn:microsoft.com/office/officeart/2005/8/layout/list1"/>
    <dgm:cxn modelId="{B336CA7D-F353-4579-A505-5963C3761748}" type="presOf" srcId="{92368537-4554-491F-862D-027963D306C8}" destId="{D60A5A13-71C7-42E8-A337-F4843AFA4E22}" srcOrd="0" destOrd="0" presId="urn:microsoft.com/office/officeart/2005/8/layout/list1"/>
    <dgm:cxn modelId="{DBF651D6-6EE0-4112-ABDF-850D7DF7FF3B}" type="presOf" srcId="{72AD5FE2-6C73-441E-B8A6-AB14B1A61C32}" destId="{07D0C866-74FB-4278-A579-622F3FF00227}" srcOrd="1" destOrd="0" presId="urn:microsoft.com/office/officeart/2005/8/layout/list1"/>
    <dgm:cxn modelId="{F0F456EC-581D-4499-8362-DE33FEECE946}" type="presOf" srcId="{88CE80A6-D452-45CF-A0CC-A803BCCFEDA4}" destId="{CAB6F644-162D-44F7-BEF8-9F10E0089CB6}" srcOrd="0" destOrd="0" presId="urn:microsoft.com/office/officeart/2005/8/layout/list1"/>
    <dgm:cxn modelId="{166A8353-DE0F-4E77-8BF1-0624CAD40362}" srcId="{88CE80A6-D452-45CF-A0CC-A803BCCFEDA4}" destId="{8F74D1E2-785F-420E-B66E-EC8F6CC09832}" srcOrd="1" destOrd="0" parTransId="{5BF69477-317F-4ED0-B28C-2CA71A2570BC}" sibTransId="{8BCBAD1A-FC8A-4C06-932A-66BAD990404F}"/>
    <dgm:cxn modelId="{4EBE6D17-8BB3-445C-B66C-5E2CD3762EE6}" srcId="{88CE80A6-D452-45CF-A0CC-A803BCCFEDA4}" destId="{72AD5FE2-6C73-441E-B8A6-AB14B1A61C32}" srcOrd="0" destOrd="0" parTransId="{1A6FC959-50C6-4A90-BE72-B21410933977}" sibTransId="{F89F711C-37E5-4273-B9AF-7F269DCEFA41}"/>
    <dgm:cxn modelId="{70BCDA05-121C-4F42-8E66-2CFFEF65D5E0}" type="presOf" srcId="{92368537-4554-491F-862D-027963D306C8}" destId="{8203F46C-5EF9-4ACD-8EF6-77036629D7A8}" srcOrd="1" destOrd="0" presId="urn:microsoft.com/office/officeart/2005/8/layout/list1"/>
    <dgm:cxn modelId="{48E9A6DE-A261-4F11-A662-E5C21B951500}" type="presOf" srcId="{72AD5FE2-6C73-441E-B8A6-AB14B1A61C32}" destId="{9D2299D8-863F-4DF3-929C-A98A10F12AB4}" srcOrd="0" destOrd="0" presId="urn:microsoft.com/office/officeart/2005/8/layout/list1"/>
    <dgm:cxn modelId="{03C6B996-5A2E-4562-A62F-878AE0B64905}" type="presOf" srcId="{8F74D1E2-785F-420E-B66E-EC8F6CC09832}" destId="{CE39B95B-A757-42CA-9ED8-B95CF7EF6902}" srcOrd="1" destOrd="0" presId="urn:microsoft.com/office/officeart/2005/8/layout/list1"/>
    <dgm:cxn modelId="{B1F752F5-F9AA-4168-8C63-E055DD0059F6}" srcId="{88CE80A6-D452-45CF-A0CC-A803BCCFEDA4}" destId="{92368537-4554-491F-862D-027963D306C8}" srcOrd="2" destOrd="0" parTransId="{543288C0-D6E7-4167-8576-882599F300AC}" sibTransId="{2BA6AC48-D3CE-4C0C-B250-72279E6D5056}"/>
    <dgm:cxn modelId="{D0B79733-E31C-45AB-A609-29FFF80D56B8}" type="presParOf" srcId="{CAB6F644-162D-44F7-BEF8-9F10E0089CB6}" destId="{F2C07869-B169-4437-9B4A-ADAC95B6D7EB}" srcOrd="0" destOrd="0" presId="urn:microsoft.com/office/officeart/2005/8/layout/list1"/>
    <dgm:cxn modelId="{9A8C0077-8493-4855-A8CC-8EF21F3BF17E}" type="presParOf" srcId="{F2C07869-B169-4437-9B4A-ADAC95B6D7EB}" destId="{9D2299D8-863F-4DF3-929C-A98A10F12AB4}" srcOrd="0" destOrd="0" presId="urn:microsoft.com/office/officeart/2005/8/layout/list1"/>
    <dgm:cxn modelId="{4361CA65-1203-42B4-B9D4-916C990C676F}" type="presParOf" srcId="{F2C07869-B169-4437-9B4A-ADAC95B6D7EB}" destId="{07D0C866-74FB-4278-A579-622F3FF00227}" srcOrd="1" destOrd="0" presId="urn:microsoft.com/office/officeart/2005/8/layout/list1"/>
    <dgm:cxn modelId="{1144843A-F045-4B4A-B103-4DDA2E0331D6}" type="presParOf" srcId="{CAB6F644-162D-44F7-BEF8-9F10E0089CB6}" destId="{D0DE3E74-278F-45C4-B63D-D3773A0D63F5}" srcOrd="1" destOrd="0" presId="urn:microsoft.com/office/officeart/2005/8/layout/list1"/>
    <dgm:cxn modelId="{32D26B6D-C332-4CEB-BFEA-0DCB804E811C}" type="presParOf" srcId="{CAB6F644-162D-44F7-BEF8-9F10E0089CB6}" destId="{0A25BE93-56DA-4983-9D8C-17C490B3CD6C}" srcOrd="2" destOrd="0" presId="urn:microsoft.com/office/officeart/2005/8/layout/list1"/>
    <dgm:cxn modelId="{F8707C4A-FED6-4A5C-9820-058B4186947E}" type="presParOf" srcId="{CAB6F644-162D-44F7-BEF8-9F10E0089CB6}" destId="{6E210607-EC36-445D-89BE-049F87EC3E69}" srcOrd="3" destOrd="0" presId="urn:microsoft.com/office/officeart/2005/8/layout/list1"/>
    <dgm:cxn modelId="{892F27F1-7738-4189-9BDF-3A16A28C71D0}" type="presParOf" srcId="{CAB6F644-162D-44F7-BEF8-9F10E0089CB6}" destId="{3D282DCF-AB75-4EB3-BEDD-7F4F0992CBCA}" srcOrd="4" destOrd="0" presId="urn:microsoft.com/office/officeart/2005/8/layout/list1"/>
    <dgm:cxn modelId="{2801E8F9-BF5A-4293-85E4-4BAC4A73BFC2}" type="presParOf" srcId="{3D282DCF-AB75-4EB3-BEDD-7F4F0992CBCA}" destId="{DBC80B2B-8798-4C70-A6C8-738F47C976AC}" srcOrd="0" destOrd="0" presId="urn:microsoft.com/office/officeart/2005/8/layout/list1"/>
    <dgm:cxn modelId="{10F27C81-0A76-45F7-AD5A-E98CDBC864B2}" type="presParOf" srcId="{3D282DCF-AB75-4EB3-BEDD-7F4F0992CBCA}" destId="{CE39B95B-A757-42CA-9ED8-B95CF7EF6902}" srcOrd="1" destOrd="0" presId="urn:microsoft.com/office/officeart/2005/8/layout/list1"/>
    <dgm:cxn modelId="{D7A516CF-9430-4F35-8362-E9F81F6E812D}" type="presParOf" srcId="{CAB6F644-162D-44F7-BEF8-9F10E0089CB6}" destId="{546A19CF-147F-49DD-99FE-8A3AA5619DF7}" srcOrd="5" destOrd="0" presId="urn:microsoft.com/office/officeart/2005/8/layout/list1"/>
    <dgm:cxn modelId="{289EC578-3E5F-4AA8-93DE-1AED40614911}" type="presParOf" srcId="{CAB6F644-162D-44F7-BEF8-9F10E0089CB6}" destId="{54496DD6-59FD-470B-83B8-0920952F1840}" srcOrd="6" destOrd="0" presId="urn:microsoft.com/office/officeart/2005/8/layout/list1"/>
    <dgm:cxn modelId="{0DFECA8B-A6C1-4C08-A02E-AF70F3D3F59E}" type="presParOf" srcId="{CAB6F644-162D-44F7-BEF8-9F10E0089CB6}" destId="{26C58EB7-99CC-48E3-9C31-122DAF4D6651}" srcOrd="7" destOrd="0" presId="urn:microsoft.com/office/officeart/2005/8/layout/list1"/>
    <dgm:cxn modelId="{8DDCE01A-83E6-44D9-A93A-C3505E473922}" type="presParOf" srcId="{CAB6F644-162D-44F7-BEF8-9F10E0089CB6}" destId="{DBF7C6DB-5F93-4B3B-BC55-26B90D814147}" srcOrd="8" destOrd="0" presId="urn:microsoft.com/office/officeart/2005/8/layout/list1"/>
    <dgm:cxn modelId="{FC039385-3612-4D61-BD1C-4CBCBD002213}" type="presParOf" srcId="{DBF7C6DB-5F93-4B3B-BC55-26B90D814147}" destId="{D60A5A13-71C7-42E8-A337-F4843AFA4E22}" srcOrd="0" destOrd="0" presId="urn:microsoft.com/office/officeart/2005/8/layout/list1"/>
    <dgm:cxn modelId="{3A2DD9FD-E121-4DFE-9D87-C7096FBF4006}" type="presParOf" srcId="{DBF7C6DB-5F93-4B3B-BC55-26B90D814147}" destId="{8203F46C-5EF9-4ACD-8EF6-77036629D7A8}" srcOrd="1" destOrd="0" presId="urn:microsoft.com/office/officeart/2005/8/layout/list1"/>
    <dgm:cxn modelId="{7C32BAE5-4BEA-4AE9-949B-5F57F1126286}" type="presParOf" srcId="{CAB6F644-162D-44F7-BEF8-9F10E0089CB6}" destId="{C5E3DB54-CA64-4BC4-A837-3EBD80C100CA}" srcOrd="9" destOrd="0" presId="urn:microsoft.com/office/officeart/2005/8/layout/list1"/>
    <dgm:cxn modelId="{382DCAB9-C6B5-4238-BD3D-2F9222C99A43}" type="presParOf" srcId="{CAB6F644-162D-44F7-BEF8-9F10E0089CB6}" destId="{F5E14C37-8473-474D-A82E-5E967EA25D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A2830F-FE1C-4B8C-8FF4-D10BE0C548FD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2A3CBDD2-EFF3-4C26-8994-3F995AEBAD6D}">
      <dgm:prSet phldrT="[Text]"/>
      <dgm:spPr/>
      <dgm:t>
        <a:bodyPr/>
        <a:lstStyle/>
        <a:p>
          <a:r>
            <a:rPr lang="id-ID" dirty="0" smtClean="0"/>
            <a:t>Pengumpulan Data</a:t>
          </a:r>
          <a:endParaRPr lang="id-ID" dirty="0"/>
        </a:p>
      </dgm:t>
    </dgm:pt>
    <dgm:pt modelId="{9F434504-45AD-4F11-90F6-BAC6C02C2FCB}" type="parTrans" cxnId="{0321C19B-349C-4084-A8FB-79AB21B7A1F2}">
      <dgm:prSet/>
      <dgm:spPr/>
      <dgm:t>
        <a:bodyPr/>
        <a:lstStyle/>
        <a:p>
          <a:endParaRPr lang="id-ID"/>
        </a:p>
      </dgm:t>
    </dgm:pt>
    <dgm:pt modelId="{9433FF35-CCFC-4000-9C56-5F9A292413AD}" type="sibTrans" cxnId="{0321C19B-349C-4084-A8FB-79AB21B7A1F2}">
      <dgm:prSet/>
      <dgm:spPr/>
      <dgm:t>
        <a:bodyPr/>
        <a:lstStyle/>
        <a:p>
          <a:endParaRPr lang="id-ID"/>
        </a:p>
      </dgm:t>
    </dgm:pt>
    <dgm:pt modelId="{E167FFA4-933E-4CF2-A86A-F178398C594B}">
      <dgm:prSet phldrT="[Text]"/>
      <dgm:spPr/>
      <dgm:t>
        <a:bodyPr/>
        <a:lstStyle/>
        <a:p>
          <a:r>
            <a:rPr lang="id-ID" dirty="0" smtClean="0"/>
            <a:t>Veri Vali dokumen sumber</a:t>
          </a:r>
          <a:endParaRPr lang="id-ID" dirty="0"/>
        </a:p>
      </dgm:t>
    </dgm:pt>
    <dgm:pt modelId="{D0E00FB8-9E64-4A96-B33D-56502A996311}" type="parTrans" cxnId="{C2F80926-8AD0-4C10-B9FA-7629F11FE72A}">
      <dgm:prSet/>
      <dgm:spPr/>
      <dgm:t>
        <a:bodyPr/>
        <a:lstStyle/>
        <a:p>
          <a:endParaRPr lang="id-ID"/>
        </a:p>
      </dgm:t>
    </dgm:pt>
    <dgm:pt modelId="{4BE494A3-F0AB-4D43-B9FF-2CE56092A82A}" type="sibTrans" cxnId="{C2F80926-8AD0-4C10-B9FA-7629F11FE72A}">
      <dgm:prSet/>
      <dgm:spPr/>
      <dgm:t>
        <a:bodyPr/>
        <a:lstStyle/>
        <a:p>
          <a:endParaRPr lang="id-ID"/>
        </a:p>
      </dgm:t>
    </dgm:pt>
    <dgm:pt modelId="{94BD1912-74D6-4136-8D3B-8FB728D4E58A}">
      <dgm:prSet phldrT="[Text]"/>
      <dgm:spPr/>
      <dgm:t>
        <a:bodyPr/>
        <a:lstStyle/>
        <a:p>
          <a:r>
            <a:rPr lang="id-ID" dirty="0" smtClean="0"/>
            <a:t>Pemilihan obyek yang diuji petik</a:t>
          </a:r>
          <a:endParaRPr lang="id-ID" dirty="0"/>
        </a:p>
      </dgm:t>
    </dgm:pt>
    <dgm:pt modelId="{F9E444D4-28C4-49D6-8B39-6008DB337F21}" type="parTrans" cxnId="{6306306C-3C04-4FB3-A86A-82D59DB51515}">
      <dgm:prSet/>
      <dgm:spPr/>
      <dgm:t>
        <a:bodyPr/>
        <a:lstStyle/>
        <a:p>
          <a:endParaRPr lang="id-ID"/>
        </a:p>
      </dgm:t>
    </dgm:pt>
    <dgm:pt modelId="{F62EE6A2-8CF8-46BF-B079-4B7BBADA260D}" type="sibTrans" cxnId="{6306306C-3C04-4FB3-A86A-82D59DB51515}">
      <dgm:prSet/>
      <dgm:spPr/>
      <dgm:t>
        <a:bodyPr/>
        <a:lstStyle/>
        <a:p>
          <a:endParaRPr lang="id-ID"/>
        </a:p>
      </dgm:t>
    </dgm:pt>
    <dgm:pt modelId="{24346B42-134E-426B-A6EE-08F18F88D61B}">
      <dgm:prSet phldrT="[Text]"/>
      <dgm:spPr/>
      <dgm:t>
        <a:bodyPr/>
        <a:lstStyle/>
        <a:p>
          <a:r>
            <a:rPr lang="id-ID" dirty="0" smtClean="0"/>
            <a:t>Penelaahan dan Analisis Data</a:t>
          </a:r>
          <a:endParaRPr lang="id-ID" dirty="0"/>
        </a:p>
      </dgm:t>
    </dgm:pt>
    <dgm:pt modelId="{F810D4EB-82DD-4C85-8A4B-12E410CA3089}" type="parTrans" cxnId="{95CB8812-6119-4AEB-AF1F-B600F19B4585}">
      <dgm:prSet/>
      <dgm:spPr/>
      <dgm:t>
        <a:bodyPr/>
        <a:lstStyle/>
        <a:p>
          <a:endParaRPr lang="id-ID"/>
        </a:p>
      </dgm:t>
    </dgm:pt>
    <dgm:pt modelId="{DC9057D9-6B2A-45FF-9D01-86DFB06D014A}" type="sibTrans" cxnId="{95CB8812-6119-4AEB-AF1F-B600F19B4585}">
      <dgm:prSet/>
      <dgm:spPr/>
      <dgm:t>
        <a:bodyPr/>
        <a:lstStyle/>
        <a:p>
          <a:endParaRPr lang="id-ID"/>
        </a:p>
      </dgm:t>
    </dgm:pt>
    <dgm:pt modelId="{9FED5AD6-9024-4100-9A1B-B0B058E8689A}">
      <dgm:prSet phldrT="[Text]"/>
      <dgm:spPr/>
      <dgm:t>
        <a:bodyPr/>
        <a:lstStyle/>
        <a:p>
          <a:r>
            <a:rPr lang="id-ID" dirty="0" smtClean="0"/>
            <a:t>Klarifikasi hasil evaluasi</a:t>
          </a:r>
          <a:endParaRPr lang="id-ID" dirty="0"/>
        </a:p>
      </dgm:t>
    </dgm:pt>
    <dgm:pt modelId="{0CCFC4B1-FAE6-4BF7-B8DF-1440323DC15D}" type="parTrans" cxnId="{61692C23-F499-4445-9158-E8C2B55733DD}">
      <dgm:prSet/>
      <dgm:spPr/>
      <dgm:t>
        <a:bodyPr/>
        <a:lstStyle/>
        <a:p>
          <a:endParaRPr lang="id-ID"/>
        </a:p>
      </dgm:t>
    </dgm:pt>
    <dgm:pt modelId="{C3159FA2-9007-4E67-BF68-D6F48E27A796}" type="sibTrans" cxnId="{61692C23-F499-4445-9158-E8C2B55733DD}">
      <dgm:prSet/>
      <dgm:spPr/>
      <dgm:t>
        <a:bodyPr/>
        <a:lstStyle/>
        <a:p>
          <a:endParaRPr lang="id-ID"/>
        </a:p>
      </dgm:t>
    </dgm:pt>
    <dgm:pt modelId="{EAB81A45-D832-4849-B6D3-4E0B4847F870}" type="pres">
      <dgm:prSet presAssocID="{E0A2830F-FE1C-4B8C-8FF4-D10BE0C548FD}" presName="Name0" presStyleCnt="0">
        <dgm:presLayoutVars>
          <dgm:dir/>
          <dgm:resizeHandles val="exact"/>
        </dgm:presLayoutVars>
      </dgm:prSet>
      <dgm:spPr/>
    </dgm:pt>
    <dgm:pt modelId="{7B97D4E3-B862-493A-8EC5-4B4F0B2CE703}" type="pres">
      <dgm:prSet presAssocID="{E0A2830F-FE1C-4B8C-8FF4-D10BE0C548FD}" presName="fgShape" presStyleLbl="fgShp" presStyleIdx="0" presStyleCnt="1"/>
      <dgm:spPr/>
    </dgm:pt>
    <dgm:pt modelId="{B465EEFE-CC4D-479C-BF6E-4D8D0525B5BE}" type="pres">
      <dgm:prSet presAssocID="{E0A2830F-FE1C-4B8C-8FF4-D10BE0C548FD}" presName="linComp" presStyleCnt="0"/>
      <dgm:spPr/>
    </dgm:pt>
    <dgm:pt modelId="{887476DA-25C3-40D6-9E23-ECBF4B3E0387}" type="pres">
      <dgm:prSet presAssocID="{2A3CBDD2-EFF3-4C26-8994-3F995AEBAD6D}" presName="compNode" presStyleCnt="0"/>
      <dgm:spPr/>
    </dgm:pt>
    <dgm:pt modelId="{7C8981B8-B01B-416F-994D-6D1B3F0B1FFF}" type="pres">
      <dgm:prSet presAssocID="{2A3CBDD2-EFF3-4C26-8994-3F995AEBAD6D}" presName="bkgdShape" presStyleLbl="node1" presStyleIdx="0" presStyleCnt="5"/>
      <dgm:spPr/>
      <dgm:t>
        <a:bodyPr/>
        <a:lstStyle/>
        <a:p>
          <a:endParaRPr lang="id-ID"/>
        </a:p>
      </dgm:t>
    </dgm:pt>
    <dgm:pt modelId="{13AE0670-412F-4B42-AB3D-70DDD26E8FAE}" type="pres">
      <dgm:prSet presAssocID="{2A3CBDD2-EFF3-4C26-8994-3F995AEBAD6D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7919FB3-365B-4443-963E-87D645FF7A45}" type="pres">
      <dgm:prSet presAssocID="{2A3CBDD2-EFF3-4C26-8994-3F995AEBAD6D}" presName="invisiNode" presStyleLbl="node1" presStyleIdx="0" presStyleCnt="5"/>
      <dgm:spPr/>
    </dgm:pt>
    <dgm:pt modelId="{A5A1461B-03CD-4059-90FC-D98C4B761835}" type="pres">
      <dgm:prSet presAssocID="{2A3CBDD2-EFF3-4C26-8994-3F995AEBAD6D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03D196C-3D04-48E2-9E7E-17E9CA2EC544}" type="pres">
      <dgm:prSet presAssocID="{9433FF35-CCFC-4000-9C56-5F9A292413AD}" presName="sibTrans" presStyleLbl="sibTrans2D1" presStyleIdx="0" presStyleCnt="0"/>
      <dgm:spPr/>
      <dgm:t>
        <a:bodyPr/>
        <a:lstStyle/>
        <a:p>
          <a:endParaRPr lang="id-ID"/>
        </a:p>
      </dgm:t>
    </dgm:pt>
    <dgm:pt modelId="{487391C9-7B04-4C65-A623-6C798D0D094C}" type="pres">
      <dgm:prSet presAssocID="{E167FFA4-933E-4CF2-A86A-F178398C594B}" presName="compNode" presStyleCnt="0"/>
      <dgm:spPr/>
    </dgm:pt>
    <dgm:pt modelId="{0D000BAE-6FB0-4AF5-A617-29A08DED1D8A}" type="pres">
      <dgm:prSet presAssocID="{E167FFA4-933E-4CF2-A86A-F178398C594B}" presName="bkgdShape" presStyleLbl="node1" presStyleIdx="1" presStyleCnt="5"/>
      <dgm:spPr/>
      <dgm:t>
        <a:bodyPr/>
        <a:lstStyle/>
        <a:p>
          <a:endParaRPr lang="id-ID"/>
        </a:p>
      </dgm:t>
    </dgm:pt>
    <dgm:pt modelId="{9C54C36F-904B-4E15-91D1-1305D39DB85E}" type="pres">
      <dgm:prSet presAssocID="{E167FFA4-933E-4CF2-A86A-F178398C594B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369764D-84E7-4593-B459-47310D075632}" type="pres">
      <dgm:prSet presAssocID="{E167FFA4-933E-4CF2-A86A-F178398C594B}" presName="invisiNode" presStyleLbl="node1" presStyleIdx="1" presStyleCnt="5"/>
      <dgm:spPr/>
    </dgm:pt>
    <dgm:pt modelId="{4CEA7FEF-FD4F-4C8D-9B9C-70D0B429B6ED}" type="pres">
      <dgm:prSet presAssocID="{E167FFA4-933E-4CF2-A86A-F178398C594B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D9850BD-A6BD-4D55-A425-B9A59FF4864F}" type="pres">
      <dgm:prSet presAssocID="{4BE494A3-F0AB-4D43-B9FF-2CE56092A82A}" presName="sibTrans" presStyleLbl="sibTrans2D1" presStyleIdx="0" presStyleCnt="0"/>
      <dgm:spPr/>
      <dgm:t>
        <a:bodyPr/>
        <a:lstStyle/>
        <a:p>
          <a:endParaRPr lang="id-ID"/>
        </a:p>
      </dgm:t>
    </dgm:pt>
    <dgm:pt modelId="{8072DC97-3254-48D7-A151-F1CDF9804886}" type="pres">
      <dgm:prSet presAssocID="{94BD1912-74D6-4136-8D3B-8FB728D4E58A}" presName="compNode" presStyleCnt="0"/>
      <dgm:spPr/>
    </dgm:pt>
    <dgm:pt modelId="{7DE956E4-DE7A-496B-8E78-315D5E0BA28B}" type="pres">
      <dgm:prSet presAssocID="{94BD1912-74D6-4136-8D3B-8FB728D4E58A}" presName="bkgdShape" presStyleLbl="node1" presStyleIdx="2" presStyleCnt="5"/>
      <dgm:spPr/>
      <dgm:t>
        <a:bodyPr/>
        <a:lstStyle/>
        <a:p>
          <a:endParaRPr lang="id-ID"/>
        </a:p>
      </dgm:t>
    </dgm:pt>
    <dgm:pt modelId="{169A0D7F-EE0B-406C-BFD9-08820C2940BF}" type="pres">
      <dgm:prSet presAssocID="{94BD1912-74D6-4136-8D3B-8FB728D4E58A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CEAF5E7-2277-4225-BCDD-9ABC7AB12C04}" type="pres">
      <dgm:prSet presAssocID="{94BD1912-74D6-4136-8D3B-8FB728D4E58A}" presName="invisiNode" presStyleLbl="node1" presStyleIdx="2" presStyleCnt="5"/>
      <dgm:spPr/>
    </dgm:pt>
    <dgm:pt modelId="{97B0FEA7-918F-446E-A02B-FFB57F1FB975}" type="pres">
      <dgm:prSet presAssocID="{94BD1912-74D6-4136-8D3B-8FB728D4E58A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32FFC1D-3B7C-46DA-894F-58686ADE854E}" type="pres">
      <dgm:prSet presAssocID="{F62EE6A2-8CF8-46BF-B079-4B7BBADA260D}" presName="sibTrans" presStyleLbl="sibTrans2D1" presStyleIdx="0" presStyleCnt="0"/>
      <dgm:spPr/>
      <dgm:t>
        <a:bodyPr/>
        <a:lstStyle/>
        <a:p>
          <a:endParaRPr lang="id-ID"/>
        </a:p>
      </dgm:t>
    </dgm:pt>
    <dgm:pt modelId="{3DC6C528-0A20-441B-B39C-9F559E18A0EB}" type="pres">
      <dgm:prSet presAssocID="{24346B42-134E-426B-A6EE-08F18F88D61B}" presName="compNode" presStyleCnt="0"/>
      <dgm:spPr/>
    </dgm:pt>
    <dgm:pt modelId="{F0230AAB-1795-4461-8176-87BF84C2A28A}" type="pres">
      <dgm:prSet presAssocID="{24346B42-134E-426B-A6EE-08F18F88D61B}" presName="bkgdShape" presStyleLbl="node1" presStyleIdx="3" presStyleCnt="5"/>
      <dgm:spPr/>
      <dgm:t>
        <a:bodyPr/>
        <a:lstStyle/>
        <a:p>
          <a:endParaRPr lang="id-ID"/>
        </a:p>
      </dgm:t>
    </dgm:pt>
    <dgm:pt modelId="{641C7FB7-2660-489E-99AD-75CD184F8AAC}" type="pres">
      <dgm:prSet presAssocID="{24346B42-134E-426B-A6EE-08F18F88D61B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804B92-964A-4037-81EC-ECC74050FE37}" type="pres">
      <dgm:prSet presAssocID="{24346B42-134E-426B-A6EE-08F18F88D61B}" presName="invisiNode" presStyleLbl="node1" presStyleIdx="3" presStyleCnt="5"/>
      <dgm:spPr/>
    </dgm:pt>
    <dgm:pt modelId="{AD4E5E5E-7BC1-4E02-B198-B8A5BCCFA58C}" type="pres">
      <dgm:prSet presAssocID="{24346B42-134E-426B-A6EE-08F18F88D61B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20453928-BAE5-4612-9053-A92829C44B3F}" type="pres">
      <dgm:prSet presAssocID="{DC9057D9-6B2A-45FF-9D01-86DFB06D014A}" presName="sibTrans" presStyleLbl="sibTrans2D1" presStyleIdx="0" presStyleCnt="0"/>
      <dgm:spPr/>
      <dgm:t>
        <a:bodyPr/>
        <a:lstStyle/>
        <a:p>
          <a:endParaRPr lang="id-ID"/>
        </a:p>
      </dgm:t>
    </dgm:pt>
    <dgm:pt modelId="{0ED5564E-696D-41ED-ABE9-872A7CC10020}" type="pres">
      <dgm:prSet presAssocID="{9FED5AD6-9024-4100-9A1B-B0B058E8689A}" presName="compNode" presStyleCnt="0"/>
      <dgm:spPr/>
    </dgm:pt>
    <dgm:pt modelId="{2C5F5320-08A1-4D40-9CAE-6E3E97F992A1}" type="pres">
      <dgm:prSet presAssocID="{9FED5AD6-9024-4100-9A1B-B0B058E8689A}" presName="bkgdShape" presStyleLbl="node1" presStyleIdx="4" presStyleCnt="5"/>
      <dgm:spPr/>
      <dgm:t>
        <a:bodyPr/>
        <a:lstStyle/>
        <a:p>
          <a:endParaRPr lang="id-ID"/>
        </a:p>
      </dgm:t>
    </dgm:pt>
    <dgm:pt modelId="{634CD7D3-AF13-4F01-9CD4-65149BD8E6DE}" type="pres">
      <dgm:prSet presAssocID="{9FED5AD6-9024-4100-9A1B-B0B058E8689A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8AD696E-3C51-4D90-8425-5ECC251C9217}" type="pres">
      <dgm:prSet presAssocID="{9FED5AD6-9024-4100-9A1B-B0B058E8689A}" presName="invisiNode" presStyleLbl="node1" presStyleIdx="4" presStyleCnt="5"/>
      <dgm:spPr/>
    </dgm:pt>
    <dgm:pt modelId="{BBFA424D-DE3D-4394-A67B-094A0E909A4E}" type="pres">
      <dgm:prSet presAssocID="{9FED5AD6-9024-4100-9A1B-B0B058E8689A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F7FB2E36-68F6-41D7-8388-9DA148E8AEAA}" type="presOf" srcId="{9433FF35-CCFC-4000-9C56-5F9A292413AD}" destId="{903D196C-3D04-48E2-9E7E-17E9CA2EC544}" srcOrd="0" destOrd="0" presId="urn:microsoft.com/office/officeart/2005/8/layout/hList7"/>
    <dgm:cxn modelId="{E59902EA-5022-47E4-AF41-E441883132C3}" type="presOf" srcId="{F62EE6A2-8CF8-46BF-B079-4B7BBADA260D}" destId="{832FFC1D-3B7C-46DA-894F-58686ADE854E}" srcOrd="0" destOrd="0" presId="urn:microsoft.com/office/officeart/2005/8/layout/hList7"/>
    <dgm:cxn modelId="{0AA573EB-F37D-4AFE-96E8-9208EAC7850A}" type="presOf" srcId="{E167FFA4-933E-4CF2-A86A-F178398C594B}" destId="{9C54C36F-904B-4E15-91D1-1305D39DB85E}" srcOrd="1" destOrd="0" presId="urn:microsoft.com/office/officeart/2005/8/layout/hList7"/>
    <dgm:cxn modelId="{4A8D3F6F-9F16-4E76-971F-32AF7E11CE64}" type="presOf" srcId="{DC9057D9-6B2A-45FF-9D01-86DFB06D014A}" destId="{20453928-BAE5-4612-9053-A92829C44B3F}" srcOrd="0" destOrd="0" presId="urn:microsoft.com/office/officeart/2005/8/layout/hList7"/>
    <dgm:cxn modelId="{0093221C-C9F6-4D98-9770-485591B1C499}" type="presOf" srcId="{E167FFA4-933E-4CF2-A86A-F178398C594B}" destId="{0D000BAE-6FB0-4AF5-A617-29A08DED1D8A}" srcOrd="0" destOrd="0" presId="urn:microsoft.com/office/officeart/2005/8/layout/hList7"/>
    <dgm:cxn modelId="{676F343F-9151-4FEF-A947-64EBE2804AA5}" type="presOf" srcId="{94BD1912-74D6-4136-8D3B-8FB728D4E58A}" destId="{7DE956E4-DE7A-496B-8E78-315D5E0BA28B}" srcOrd="0" destOrd="0" presId="urn:microsoft.com/office/officeart/2005/8/layout/hList7"/>
    <dgm:cxn modelId="{FF65AA79-6E26-4C1B-AE2C-923EBEE78DE5}" type="presOf" srcId="{94BD1912-74D6-4136-8D3B-8FB728D4E58A}" destId="{169A0D7F-EE0B-406C-BFD9-08820C2940BF}" srcOrd="1" destOrd="0" presId="urn:microsoft.com/office/officeart/2005/8/layout/hList7"/>
    <dgm:cxn modelId="{375397B7-5270-405E-B6EE-FAB357060AF9}" type="presOf" srcId="{2A3CBDD2-EFF3-4C26-8994-3F995AEBAD6D}" destId="{7C8981B8-B01B-416F-994D-6D1B3F0B1FFF}" srcOrd="0" destOrd="0" presId="urn:microsoft.com/office/officeart/2005/8/layout/hList7"/>
    <dgm:cxn modelId="{5A7596E2-61C8-4E6B-A42D-1266DEBA5CF6}" type="presOf" srcId="{4BE494A3-F0AB-4D43-B9FF-2CE56092A82A}" destId="{ED9850BD-A6BD-4D55-A425-B9A59FF4864F}" srcOrd="0" destOrd="0" presId="urn:microsoft.com/office/officeart/2005/8/layout/hList7"/>
    <dgm:cxn modelId="{1862D800-187D-4BFF-B76F-F8C3D10200BA}" type="presOf" srcId="{9FED5AD6-9024-4100-9A1B-B0B058E8689A}" destId="{2C5F5320-08A1-4D40-9CAE-6E3E97F992A1}" srcOrd="0" destOrd="0" presId="urn:microsoft.com/office/officeart/2005/8/layout/hList7"/>
    <dgm:cxn modelId="{4650BF1B-2571-407E-A259-1FCFCC59F84B}" type="presOf" srcId="{24346B42-134E-426B-A6EE-08F18F88D61B}" destId="{641C7FB7-2660-489E-99AD-75CD184F8AAC}" srcOrd="1" destOrd="0" presId="urn:microsoft.com/office/officeart/2005/8/layout/hList7"/>
    <dgm:cxn modelId="{5512CEC0-1C57-4F59-9ACD-35ECDE1834E4}" type="presOf" srcId="{9FED5AD6-9024-4100-9A1B-B0B058E8689A}" destId="{634CD7D3-AF13-4F01-9CD4-65149BD8E6DE}" srcOrd="1" destOrd="0" presId="urn:microsoft.com/office/officeart/2005/8/layout/hList7"/>
    <dgm:cxn modelId="{6306306C-3C04-4FB3-A86A-82D59DB51515}" srcId="{E0A2830F-FE1C-4B8C-8FF4-D10BE0C548FD}" destId="{94BD1912-74D6-4136-8D3B-8FB728D4E58A}" srcOrd="2" destOrd="0" parTransId="{F9E444D4-28C4-49D6-8B39-6008DB337F21}" sibTransId="{F62EE6A2-8CF8-46BF-B079-4B7BBADA260D}"/>
    <dgm:cxn modelId="{D3A26F5E-E9F4-4D13-85FF-EF5C2B2D8859}" type="presOf" srcId="{E0A2830F-FE1C-4B8C-8FF4-D10BE0C548FD}" destId="{EAB81A45-D832-4849-B6D3-4E0B4847F870}" srcOrd="0" destOrd="0" presId="urn:microsoft.com/office/officeart/2005/8/layout/hList7"/>
    <dgm:cxn modelId="{61692C23-F499-4445-9158-E8C2B55733DD}" srcId="{E0A2830F-FE1C-4B8C-8FF4-D10BE0C548FD}" destId="{9FED5AD6-9024-4100-9A1B-B0B058E8689A}" srcOrd="4" destOrd="0" parTransId="{0CCFC4B1-FAE6-4BF7-B8DF-1440323DC15D}" sibTransId="{C3159FA2-9007-4E67-BF68-D6F48E27A796}"/>
    <dgm:cxn modelId="{1CBBD54B-A0FF-4010-9EFB-DC45C885E4BA}" type="presOf" srcId="{2A3CBDD2-EFF3-4C26-8994-3F995AEBAD6D}" destId="{13AE0670-412F-4B42-AB3D-70DDD26E8FAE}" srcOrd="1" destOrd="0" presId="urn:microsoft.com/office/officeart/2005/8/layout/hList7"/>
    <dgm:cxn modelId="{44D62FCA-21A1-4D6E-B633-9F16B04AC783}" type="presOf" srcId="{24346B42-134E-426B-A6EE-08F18F88D61B}" destId="{F0230AAB-1795-4461-8176-87BF84C2A28A}" srcOrd="0" destOrd="0" presId="urn:microsoft.com/office/officeart/2005/8/layout/hList7"/>
    <dgm:cxn modelId="{0321C19B-349C-4084-A8FB-79AB21B7A1F2}" srcId="{E0A2830F-FE1C-4B8C-8FF4-D10BE0C548FD}" destId="{2A3CBDD2-EFF3-4C26-8994-3F995AEBAD6D}" srcOrd="0" destOrd="0" parTransId="{9F434504-45AD-4F11-90F6-BAC6C02C2FCB}" sibTransId="{9433FF35-CCFC-4000-9C56-5F9A292413AD}"/>
    <dgm:cxn modelId="{95CB8812-6119-4AEB-AF1F-B600F19B4585}" srcId="{E0A2830F-FE1C-4B8C-8FF4-D10BE0C548FD}" destId="{24346B42-134E-426B-A6EE-08F18F88D61B}" srcOrd="3" destOrd="0" parTransId="{F810D4EB-82DD-4C85-8A4B-12E410CA3089}" sibTransId="{DC9057D9-6B2A-45FF-9D01-86DFB06D014A}"/>
    <dgm:cxn modelId="{C2F80926-8AD0-4C10-B9FA-7629F11FE72A}" srcId="{E0A2830F-FE1C-4B8C-8FF4-D10BE0C548FD}" destId="{E167FFA4-933E-4CF2-A86A-F178398C594B}" srcOrd="1" destOrd="0" parTransId="{D0E00FB8-9E64-4A96-B33D-56502A996311}" sibTransId="{4BE494A3-F0AB-4D43-B9FF-2CE56092A82A}"/>
    <dgm:cxn modelId="{9B52F622-ED98-4191-AF7F-1ADBD426CFBF}" type="presParOf" srcId="{EAB81A45-D832-4849-B6D3-4E0B4847F870}" destId="{7B97D4E3-B862-493A-8EC5-4B4F0B2CE703}" srcOrd="0" destOrd="0" presId="urn:microsoft.com/office/officeart/2005/8/layout/hList7"/>
    <dgm:cxn modelId="{1DF5147E-D06E-445F-8D63-D6423F38AABD}" type="presParOf" srcId="{EAB81A45-D832-4849-B6D3-4E0B4847F870}" destId="{B465EEFE-CC4D-479C-BF6E-4D8D0525B5BE}" srcOrd="1" destOrd="0" presId="urn:microsoft.com/office/officeart/2005/8/layout/hList7"/>
    <dgm:cxn modelId="{0CF3F7C2-FA03-4420-A8BF-53677E367C7F}" type="presParOf" srcId="{B465EEFE-CC4D-479C-BF6E-4D8D0525B5BE}" destId="{887476DA-25C3-40D6-9E23-ECBF4B3E0387}" srcOrd="0" destOrd="0" presId="urn:microsoft.com/office/officeart/2005/8/layout/hList7"/>
    <dgm:cxn modelId="{3B7DB4E2-9B4C-4F86-BD91-7A61831431C2}" type="presParOf" srcId="{887476DA-25C3-40D6-9E23-ECBF4B3E0387}" destId="{7C8981B8-B01B-416F-994D-6D1B3F0B1FFF}" srcOrd="0" destOrd="0" presId="urn:microsoft.com/office/officeart/2005/8/layout/hList7"/>
    <dgm:cxn modelId="{F30DE1EE-757D-4572-9924-536A81368FEB}" type="presParOf" srcId="{887476DA-25C3-40D6-9E23-ECBF4B3E0387}" destId="{13AE0670-412F-4B42-AB3D-70DDD26E8FAE}" srcOrd="1" destOrd="0" presId="urn:microsoft.com/office/officeart/2005/8/layout/hList7"/>
    <dgm:cxn modelId="{25CBB9BA-F5E2-4980-8EED-021A9B4A1CB1}" type="presParOf" srcId="{887476DA-25C3-40D6-9E23-ECBF4B3E0387}" destId="{47919FB3-365B-4443-963E-87D645FF7A45}" srcOrd="2" destOrd="0" presId="urn:microsoft.com/office/officeart/2005/8/layout/hList7"/>
    <dgm:cxn modelId="{A5FE9C90-4BB1-4D1A-8921-B28E680109BF}" type="presParOf" srcId="{887476DA-25C3-40D6-9E23-ECBF4B3E0387}" destId="{A5A1461B-03CD-4059-90FC-D98C4B761835}" srcOrd="3" destOrd="0" presId="urn:microsoft.com/office/officeart/2005/8/layout/hList7"/>
    <dgm:cxn modelId="{BCC9BF62-E20C-4FBC-9095-ADDD5628953C}" type="presParOf" srcId="{B465EEFE-CC4D-479C-BF6E-4D8D0525B5BE}" destId="{903D196C-3D04-48E2-9E7E-17E9CA2EC544}" srcOrd="1" destOrd="0" presId="urn:microsoft.com/office/officeart/2005/8/layout/hList7"/>
    <dgm:cxn modelId="{99DA922A-7009-4EE9-A95F-38B61A077B72}" type="presParOf" srcId="{B465EEFE-CC4D-479C-BF6E-4D8D0525B5BE}" destId="{487391C9-7B04-4C65-A623-6C798D0D094C}" srcOrd="2" destOrd="0" presId="urn:microsoft.com/office/officeart/2005/8/layout/hList7"/>
    <dgm:cxn modelId="{B15EC1A6-23C3-4772-92C2-07B49C94CDFF}" type="presParOf" srcId="{487391C9-7B04-4C65-A623-6C798D0D094C}" destId="{0D000BAE-6FB0-4AF5-A617-29A08DED1D8A}" srcOrd="0" destOrd="0" presId="urn:microsoft.com/office/officeart/2005/8/layout/hList7"/>
    <dgm:cxn modelId="{2177A764-E2B7-4844-B7AA-89DBAC9848D7}" type="presParOf" srcId="{487391C9-7B04-4C65-A623-6C798D0D094C}" destId="{9C54C36F-904B-4E15-91D1-1305D39DB85E}" srcOrd="1" destOrd="0" presId="urn:microsoft.com/office/officeart/2005/8/layout/hList7"/>
    <dgm:cxn modelId="{48B07BE1-EF51-4E74-95A7-2D4FD18D9707}" type="presParOf" srcId="{487391C9-7B04-4C65-A623-6C798D0D094C}" destId="{0369764D-84E7-4593-B459-47310D075632}" srcOrd="2" destOrd="0" presId="urn:microsoft.com/office/officeart/2005/8/layout/hList7"/>
    <dgm:cxn modelId="{1F96A598-6991-4FE2-B20B-50D3B9512F2F}" type="presParOf" srcId="{487391C9-7B04-4C65-A623-6C798D0D094C}" destId="{4CEA7FEF-FD4F-4C8D-9B9C-70D0B429B6ED}" srcOrd="3" destOrd="0" presId="urn:microsoft.com/office/officeart/2005/8/layout/hList7"/>
    <dgm:cxn modelId="{30AE320A-BFF7-4134-8B43-6F2DF8A4A22D}" type="presParOf" srcId="{B465EEFE-CC4D-479C-BF6E-4D8D0525B5BE}" destId="{ED9850BD-A6BD-4D55-A425-B9A59FF4864F}" srcOrd="3" destOrd="0" presId="urn:microsoft.com/office/officeart/2005/8/layout/hList7"/>
    <dgm:cxn modelId="{7DBEF48C-878C-4B6C-A82E-29F5D5204D06}" type="presParOf" srcId="{B465EEFE-CC4D-479C-BF6E-4D8D0525B5BE}" destId="{8072DC97-3254-48D7-A151-F1CDF9804886}" srcOrd="4" destOrd="0" presId="urn:microsoft.com/office/officeart/2005/8/layout/hList7"/>
    <dgm:cxn modelId="{43D528DF-1DD4-47A1-97C0-DD397CE3A19C}" type="presParOf" srcId="{8072DC97-3254-48D7-A151-F1CDF9804886}" destId="{7DE956E4-DE7A-496B-8E78-315D5E0BA28B}" srcOrd="0" destOrd="0" presId="urn:microsoft.com/office/officeart/2005/8/layout/hList7"/>
    <dgm:cxn modelId="{5F630193-6BD9-44AE-BCF8-52CBEE77CB8F}" type="presParOf" srcId="{8072DC97-3254-48D7-A151-F1CDF9804886}" destId="{169A0D7F-EE0B-406C-BFD9-08820C2940BF}" srcOrd="1" destOrd="0" presId="urn:microsoft.com/office/officeart/2005/8/layout/hList7"/>
    <dgm:cxn modelId="{1C0B49A4-988A-4EA9-ADCD-191F658F3CC6}" type="presParOf" srcId="{8072DC97-3254-48D7-A151-F1CDF9804886}" destId="{5CEAF5E7-2277-4225-BCDD-9ABC7AB12C04}" srcOrd="2" destOrd="0" presId="urn:microsoft.com/office/officeart/2005/8/layout/hList7"/>
    <dgm:cxn modelId="{CEE5DD78-8A98-478A-A791-5D661356EAA1}" type="presParOf" srcId="{8072DC97-3254-48D7-A151-F1CDF9804886}" destId="{97B0FEA7-918F-446E-A02B-FFB57F1FB975}" srcOrd="3" destOrd="0" presId="urn:microsoft.com/office/officeart/2005/8/layout/hList7"/>
    <dgm:cxn modelId="{1F2AC3C4-239C-4B58-A0E1-B3F6EC2191FB}" type="presParOf" srcId="{B465EEFE-CC4D-479C-BF6E-4D8D0525B5BE}" destId="{832FFC1D-3B7C-46DA-894F-58686ADE854E}" srcOrd="5" destOrd="0" presId="urn:microsoft.com/office/officeart/2005/8/layout/hList7"/>
    <dgm:cxn modelId="{9D0E77FC-34D5-400D-A71B-3A5A85BA893F}" type="presParOf" srcId="{B465EEFE-CC4D-479C-BF6E-4D8D0525B5BE}" destId="{3DC6C528-0A20-441B-B39C-9F559E18A0EB}" srcOrd="6" destOrd="0" presId="urn:microsoft.com/office/officeart/2005/8/layout/hList7"/>
    <dgm:cxn modelId="{4BBAB55B-1C98-46DD-B7FD-12F3D489FFAF}" type="presParOf" srcId="{3DC6C528-0A20-441B-B39C-9F559E18A0EB}" destId="{F0230AAB-1795-4461-8176-87BF84C2A28A}" srcOrd="0" destOrd="0" presId="urn:microsoft.com/office/officeart/2005/8/layout/hList7"/>
    <dgm:cxn modelId="{3F8D8F93-83C1-4BB7-9A9A-E8F2D389BDD7}" type="presParOf" srcId="{3DC6C528-0A20-441B-B39C-9F559E18A0EB}" destId="{641C7FB7-2660-489E-99AD-75CD184F8AAC}" srcOrd="1" destOrd="0" presId="urn:microsoft.com/office/officeart/2005/8/layout/hList7"/>
    <dgm:cxn modelId="{B4E4C449-0D7C-4BD4-A97F-A7BFE080A06A}" type="presParOf" srcId="{3DC6C528-0A20-441B-B39C-9F559E18A0EB}" destId="{DA804B92-964A-4037-81EC-ECC74050FE37}" srcOrd="2" destOrd="0" presId="urn:microsoft.com/office/officeart/2005/8/layout/hList7"/>
    <dgm:cxn modelId="{6950DB47-FB56-41FD-B3B1-C8394EE21718}" type="presParOf" srcId="{3DC6C528-0A20-441B-B39C-9F559E18A0EB}" destId="{AD4E5E5E-7BC1-4E02-B198-B8A5BCCFA58C}" srcOrd="3" destOrd="0" presId="urn:microsoft.com/office/officeart/2005/8/layout/hList7"/>
    <dgm:cxn modelId="{DBE826E2-73CD-4FEB-976D-5FA404A83EBB}" type="presParOf" srcId="{B465EEFE-CC4D-479C-BF6E-4D8D0525B5BE}" destId="{20453928-BAE5-4612-9053-A92829C44B3F}" srcOrd="7" destOrd="0" presId="urn:microsoft.com/office/officeart/2005/8/layout/hList7"/>
    <dgm:cxn modelId="{B910CF01-27F6-4536-AA9D-9A301765BDA8}" type="presParOf" srcId="{B465EEFE-CC4D-479C-BF6E-4D8D0525B5BE}" destId="{0ED5564E-696D-41ED-ABE9-872A7CC10020}" srcOrd="8" destOrd="0" presId="urn:microsoft.com/office/officeart/2005/8/layout/hList7"/>
    <dgm:cxn modelId="{13A79710-1B89-4F78-8B66-4CA6DE8F09FF}" type="presParOf" srcId="{0ED5564E-696D-41ED-ABE9-872A7CC10020}" destId="{2C5F5320-08A1-4D40-9CAE-6E3E97F992A1}" srcOrd="0" destOrd="0" presId="urn:microsoft.com/office/officeart/2005/8/layout/hList7"/>
    <dgm:cxn modelId="{84766B56-02D0-4261-B891-97BEE96AD913}" type="presParOf" srcId="{0ED5564E-696D-41ED-ABE9-872A7CC10020}" destId="{634CD7D3-AF13-4F01-9CD4-65149BD8E6DE}" srcOrd="1" destOrd="0" presId="urn:microsoft.com/office/officeart/2005/8/layout/hList7"/>
    <dgm:cxn modelId="{B0525A21-3D18-447D-B3F0-D07480E7885B}" type="presParOf" srcId="{0ED5564E-696D-41ED-ABE9-872A7CC10020}" destId="{68AD696E-3C51-4D90-8425-5ECC251C9217}" srcOrd="2" destOrd="0" presId="urn:microsoft.com/office/officeart/2005/8/layout/hList7"/>
    <dgm:cxn modelId="{02156FB7-171F-4B4D-B442-F137E9875E02}" type="presParOf" srcId="{0ED5564E-696D-41ED-ABE9-872A7CC10020}" destId="{BBFA424D-DE3D-4394-A67B-094A0E909A4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483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2588" cy="493713"/>
          </a:xfrm>
          <a:prstGeom prst="rect">
            <a:avLst/>
          </a:prstGeom>
        </p:spPr>
        <p:txBody>
          <a:bodyPr vert="horz" lIns="90923" tIns="45461" rIns="90923" bIns="454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7939" y="1"/>
            <a:ext cx="2922587" cy="493713"/>
          </a:xfrm>
          <a:prstGeom prst="rect">
            <a:avLst/>
          </a:prstGeom>
        </p:spPr>
        <p:txBody>
          <a:bodyPr vert="horz" lIns="90923" tIns="45461" rIns="90923" bIns="454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86C469D-EAE3-4E31-ADD1-6B6FF7352938}" type="datetimeFigureOut">
              <a:rPr lang="id-ID"/>
              <a:pPr>
                <a:defRPr/>
              </a:pPr>
              <a:t>25/10/2016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23" tIns="45461" rIns="90923" bIns="45461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9" y="4687888"/>
            <a:ext cx="5392737" cy="4443412"/>
          </a:xfrm>
          <a:prstGeom prst="rect">
            <a:avLst/>
          </a:prstGeom>
        </p:spPr>
        <p:txBody>
          <a:bodyPr vert="horz" lIns="90923" tIns="45461" rIns="90923" bIns="4546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22588" cy="493712"/>
          </a:xfrm>
          <a:prstGeom prst="rect">
            <a:avLst/>
          </a:prstGeom>
        </p:spPr>
        <p:txBody>
          <a:bodyPr vert="horz" lIns="90923" tIns="45461" rIns="90923" bIns="454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7939" y="9377363"/>
            <a:ext cx="2922587" cy="493712"/>
          </a:xfrm>
          <a:prstGeom prst="rect">
            <a:avLst/>
          </a:prstGeom>
        </p:spPr>
        <p:txBody>
          <a:bodyPr vert="horz" wrap="square" lIns="90923" tIns="45461" rIns="90923" bIns="454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fld id="{6347F71A-F0F1-4023-8F46-58A77DB958AC}" type="slidenum">
              <a:rPr lang="id-ID" altLang="id-ID"/>
              <a:pPr/>
              <a:t>‹#›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153938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E5B265-437A-4C27-96E6-B1CF87472BB9}" type="slidenum">
              <a:rPr lang="id-ID" altLang="id-ID">
                <a:latin typeface="Calibri" panose="020F0502020204030204" pitchFamily="34" charset="0"/>
              </a:rPr>
              <a:pPr/>
              <a:t>1</a:t>
            </a:fld>
            <a:endParaRPr lang="id-ID" altLang="id-ID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645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10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466974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1C2EDE-DDD0-439E-BAB0-887D4E76DF58}" type="slidenum">
              <a:rPr lang="id-ID" altLang="id-ID">
                <a:latin typeface="Calibri" panose="020F0502020204030204" pitchFamily="34" charset="0"/>
              </a:rPr>
              <a:pPr/>
              <a:t>12</a:t>
            </a:fld>
            <a:endParaRPr lang="id-ID" altLang="id-ID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890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B5A5688-D0F1-4C30-91D0-3C394A7506C5}" type="slidenum">
              <a:rPr lang="id-ID" altLang="id-ID">
                <a:latin typeface="Calibri" panose="020F0502020204030204" pitchFamily="34" charset="0"/>
              </a:rPr>
              <a:pPr/>
              <a:t>2</a:t>
            </a:fld>
            <a:endParaRPr lang="id-ID" altLang="id-ID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93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3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193543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4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997655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5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849508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6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854906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7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523527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8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2669931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7F71A-F0F1-4023-8F46-58A77DB958AC}" type="slidenum">
              <a:rPr lang="id-ID" altLang="id-ID" smtClean="0"/>
              <a:pPr/>
              <a:t>9</a:t>
            </a:fld>
            <a:endParaRPr lang="id-ID" altLang="id-ID"/>
          </a:p>
        </p:txBody>
      </p:sp>
    </p:spTree>
    <p:extLst>
      <p:ext uri="{BB962C8B-B14F-4D97-AF65-F5344CB8AC3E}">
        <p14:creationId xmlns:p14="http://schemas.microsoft.com/office/powerpoint/2010/main" val="1219261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0" y="0"/>
            <a:ext cx="495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E:\Yanuar\Dropbox\Kerjaan\ppt_template_bappenas_newLogo\logo_Bappenas-0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82563"/>
            <a:ext cx="4540250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8850" y="2416192"/>
            <a:ext cx="693420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8850" y="3886200"/>
            <a:ext cx="6191250" cy="8382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ysClr val="windowText" lastClr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4B93-43BC-4F46-B6AB-EAD41F5E1FC7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1ED58-9DF8-43CA-AD6F-2A2ED96D630A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271433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4322" y="274638"/>
            <a:ext cx="7096378" cy="1020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402BB-28B9-458F-9D88-A94F0F0C469E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B1223981-189A-4294-9237-2CA084850BFC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09993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:\Yanuar\Dropbox\Kerjaan\ppt_template_bappenas_newLogo\logo_Bappenas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01600"/>
            <a:ext cx="685165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0" y="0"/>
            <a:ext cx="495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8450" y="3124205"/>
            <a:ext cx="76771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8450" y="4498993"/>
            <a:ext cx="7677150" cy="977899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943600" y="6340475"/>
            <a:ext cx="33845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DBAF9-78BD-421B-A974-0D327EEA6ACE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" y="6324600"/>
            <a:ext cx="3879850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CF16A-4606-4B93-9C4E-A6994EEDC09A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525251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300" y="274638"/>
            <a:ext cx="726440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CD82C-EA93-466F-A938-C34F8F968C21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3A3D6327-2CF3-46AD-AF41-F8D1A73016BE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6617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859" y="228600"/>
            <a:ext cx="7181849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4457700" cy="7620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362200"/>
            <a:ext cx="4457700" cy="3763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560" y="1600200"/>
            <a:ext cx="4291140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560" y="2362200"/>
            <a:ext cx="4291140" cy="3763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B9135-2D22-4A20-8F6F-C2C00DD88D5E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F17F9C20-AD50-40E7-BD5D-729EABDD18E0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4970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300" y="228600"/>
            <a:ext cx="7264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CA36-3E00-4FEB-9B8B-50DED417C6DF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5DA11FA9-8857-4FC5-B0B8-3D0AECC2DE1B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8260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5F874-D7D2-42AE-BB6E-1A0CEA7DBDD4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4ACF38F3-38ED-466F-9FCC-063DA83D1C1A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287197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1146175"/>
            <a:ext cx="5610225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E:\Yanuar\Dropbox\Kerjaan\ppt_template_bappenas_newLogo\logo_Bappenas-0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0"/>
            <a:ext cx="315436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1143000"/>
            <a:ext cx="3259006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273052"/>
            <a:ext cx="54483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7850" y="2057404"/>
            <a:ext cx="3259006" cy="4068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91230-DC5C-4740-B825-47B593CBDBA2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C467A-75E7-40D2-B240-2D87D655F569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77590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Yanuar\Dropbox\Kerjaan\ppt_template_bappenas_newLogo\gradient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2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E:\Yanuar\Dropbox\Kerjaan\ppt_template_bappenas_newLogo\gradient-0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0"/>
            <a:ext cx="742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095" y="4953000"/>
            <a:ext cx="6313355" cy="490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59095" y="533400"/>
            <a:ext cx="6313355" cy="4343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9095" y="5443538"/>
            <a:ext cx="6313355" cy="57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521450" y="6340475"/>
            <a:ext cx="2641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24278-C24E-43DF-B119-186851B1FF68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42950" y="6324600"/>
            <a:ext cx="3054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A788D-BC4C-4946-81FC-95C1410A7594}" type="slidenum">
              <a:rPr lang="en-US" altLang="id-ID"/>
              <a:pPr/>
              <a:t>‹#›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338580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81200" y="228600"/>
            <a:ext cx="7429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1450" y="6340475"/>
            <a:ext cx="288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40B35B-FA7A-44BD-B08A-D36331A85CDA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324600"/>
            <a:ext cx="330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0450" y="6248400"/>
            <a:ext cx="577850" cy="51117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Cambria" panose="02040503050406030204" pitchFamily="18" charset="0"/>
              </a:defRPr>
            </a:lvl1pPr>
          </a:lstStyle>
          <a:p>
            <a:fld id="{C365D502-AB15-4B1F-9C6B-20DB34FB9596}" type="slidenum">
              <a:rPr lang="en-US" altLang="id-ID"/>
              <a:pPr/>
              <a:t>‹#›</a:t>
            </a:fld>
            <a:endParaRPr lang="en-US" altLang="id-ID"/>
          </a:p>
        </p:txBody>
      </p:sp>
      <p:pic>
        <p:nvPicPr>
          <p:cNvPr id="1031" name="Picture 2" descr="E:\Yanuar\Dropbox\Kerjaan\ppt_template_bappenas_newLogo\gradient-0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906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3" descr="E:\Yanuar\Dropbox\Kerjaan\ppt_template_bappenas_newLogo\logo_Bappenas2-0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152400"/>
            <a:ext cx="1155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1" r:id="rId1"/>
    <p:sldLayoutId id="2147484416" r:id="rId2"/>
    <p:sldLayoutId id="2147484422" r:id="rId3"/>
    <p:sldLayoutId id="2147484417" r:id="rId4"/>
    <p:sldLayoutId id="2147484418" r:id="rId5"/>
    <p:sldLayoutId id="2147484419" r:id="rId6"/>
    <p:sldLayoutId id="2147484420" r:id="rId7"/>
    <p:sldLayoutId id="2147484423" r:id="rId8"/>
    <p:sldLayoutId id="2147484424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100" y="2357438"/>
            <a:ext cx="9245600" cy="2714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d-ID" sz="4800" b="1" dirty="0" smtClean="0">
                <a:solidFill>
                  <a:srgbClr val="002060"/>
                </a:solidFill>
                <a:latin typeface="+mn-lt"/>
              </a:rPr>
              <a:t>Evaluasi Pertemuan/</a:t>
            </a:r>
            <a:br>
              <a:rPr lang="id-ID" sz="4800" b="1" dirty="0" smtClean="0">
                <a:solidFill>
                  <a:srgbClr val="002060"/>
                </a:solidFill>
                <a:latin typeface="+mn-lt"/>
              </a:rPr>
            </a:br>
            <a:r>
              <a:rPr lang="id-ID" sz="4800" b="1" dirty="0" smtClean="0">
                <a:solidFill>
                  <a:srgbClr val="002060"/>
                </a:solidFill>
                <a:latin typeface="+mn-lt"/>
              </a:rPr>
              <a:t>Rapat di Luar Kantor </a:t>
            </a:r>
            <a:br>
              <a:rPr lang="id-ID" sz="4800" b="1" dirty="0" smtClean="0">
                <a:solidFill>
                  <a:srgbClr val="002060"/>
                </a:solidFill>
                <a:latin typeface="+mn-lt"/>
              </a:rPr>
            </a:br>
            <a:r>
              <a:rPr lang="id-ID" sz="4800" b="1" dirty="0" smtClean="0">
                <a:solidFill>
                  <a:srgbClr val="002060"/>
                </a:solidFill>
                <a:latin typeface="+mn-lt"/>
              </a:rPr>
              <a:t>Semester I Tahun 2016</a:t>
            </a:r>
            <a:endParaRPr lang="en-US" sz="4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195512" y="5805264"/>
            <a:ext cx="5184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d-ID" altLang="id-ID" b="1" dirty="0" smtClean="0">
                <a:latin typeface="Cambria" panose="02040503050406030204" pitchFamily="18" charset="0"/>
              </a:rPr>
              <a:t>INSPEKTUR </a:t>
            </a:r>
            <a:r>
              <a:rPr lang="id-ID" altLang="id-ID" b="1" dirty="0">
                <a:latin typeface="Cambria" panose="02040503050406030204" pitchFamily="18" charset="0"/>
              </a:rPr>
              <a:t>BIDANG ADMINISTRASI UMUM</a:t>
            </a:r>
          </a:p>
          <a:p>
            <a:pPr algn="ctr" eaLnBrk="1" hangingPunct="1"/>
            <a:r>
              <a:rPr lang="id-ID" altLang="id-ID" b="1" dirty="0" smtClean="0">
                <a:latin typeface="Cambria" panose="02040503050406030204" pitchFamily="18" charset="0"/>
              </a:rPr>
              <a:t>26 Oktober 2016</a:t>
            </a:r>
            <a:endParaRPr lang="en-US" altLang="id-ID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672" y="260648"/>
            <a:ext cx="7096378" cy="1020762"/>
          </a:xfrm>
        </p:spPr>
        <p:txBody>
          <a:bodyPr/>
          <a:lstStyle/>
          <a:p>
            <a:r>
              <a:rPr lang="id-ID" dirty="0" smtClean="0"/>
              <a:t>Rekomendasi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48" y="2132856"/>
            <a:ext cx="8915400" cy="2404864"/>
          </a:xfrm>
        </p:spPr>
        <p:txBody>
          <a:bodyPr/>
          <a:lstStyle/>
          <a:p>
            <a:pPr marL="0" indent="0">
              <a:buNone/>
            </a:pPr>
            <a:r>
              <a:rPr lang="id-ID" sz="2800" dirty="0" smtClean="0"/>
              <a:t>Unit kerja agar menyusun</a:t>
            </a:r>
            <a:r>
              <a:rPr lang="id-ID" sz="2800" dirty="0"/>
              <a:t>, menandatangani dan menyampaikan dokumen perencanaan, pelaksanaan dan pelaporan kegiatan pertemuan/rapat di luar kantor </a:t>
            </a:r>
            <a:r>
              <a:rPr lang="id-ID" sz="2800" dirty="0" smtClean="0"/>
              <a:t>yang akan datang kepada </a:t>
            </a:r>
            <a:r>
              <a:rPr lang="id-ID" sz="2800" dirty="0"/>
              <a:t>Inspektorat Utama setiap triwulan. </a:t>
            </a:r>
          </a:p>
          <a:p>
            <a:pPr marL="514350" indent="-514350">
              <a:buFont typeface="+mj-lt"/>
              <a:buAutoNum type="arabicPeriod"/>
            </a:pP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38046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Pemantauan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42864" y="1644029"/>
            <a:ext cx="3839091" cy="67334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Pimpinan</a:t>
            </a:r>
            <a:r>
              <a:rPr lang="en-US" dirty="0" smtClean="0"/>
              <a:t> Unit</a:t>
            </a:r>
            <a:r>
              <a:rPr lang="id-ID" dirty="0" smtClean="0"/>
              <a:t> Kerja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52601" y="2551403"/>
            <a:ext cx="2079230" cy="4680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u="sng" dirty="0" err="1"/>
              <a:t>Perencana</a:t>
            </a:r>
            <a:r>
              <a:rPr lang="id-ID" sz="1600" b="1" u="sng" dirty="0"/>
              <a:t>a</a:t>
            </a:r>
            <a:r>
              <a:rPr lang="en-US" sz="1600" b="1" u="sng" dirty="0"/>
              <a:t>n</a:t>
            </a:r>
          </a:p>
          <a:p>
            <a:pPr marL="232172" indent="-232172">
              <a:buFont typeface="Arial" pitchFamily="34" charset="0"/>
              <a:buChar char="•"/>
            </a:pPr>
            <a:r>
              <a:rPr lang="en-US" sz="1600" b="1" dirty="0" err="1"/>
              <a:t>Ikhtisar</a:t>
            </a:r>
            <a:endParaRPr lang="en-US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1352601" y="3253481"/>
            <a:ext cx="2079231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u="sng" dirty="0" err="1"/>
              <a:t>Pelaksanaan</a:t>
            </a:r>
            <a:endParaRPr lang="en-US" sz="1600" b="1" u="sng" dirty="0"/>
          </a:p>
          <a:p>
            <a:pPr marL="232172" indent="-232172">
              <a:buFont typeface="Arial" pitchFamily="34" charset="0"/>
              <a:buChar char="•"/>
            </a:pPr>
            <a:r>
              <a:rPr lang="en-US" sz="1600" b="1" dirty="0" err="1"/>
              <a:t>Surat</a:t>
            </a:r>
            <a:r>
              <a:rPr lang="en-US" sz="1600" b="1" dirty="0"/>
              <a:t> </a:t>
            </a:r>
            <a:r>
              <a:rPr lang="en-US" sz="1600" b="1" dirty="0" err="1"/>
              <a:t>Tugas</a:t>
            </a:r>
            <a:endParaRPr lang="en-US" sz="1600" b="1" dirty="0"/>
          </a:p>
          <a:p>
            <a:pPr marL="232172" indent="-232172">
              <a:buFont typeface="Arial" pitchFamily="34" charset="0"/>
              <a:buChar char="•"/>
            </a:pPr>
            <a:r>
              <a:rPr lang="en-US" sz="1600" b="1" dirty="0"/>
              <a:t>SPTJM</a:t>
            </a:r>
          </a:p>
          <a:p>
            <a:pPr marL="232172" indent="-232172">
              <a:buFont typeface="Arial" pitchFamily="34" charset="0"/>
              <a:buChar char="•"/>
            </a:pPr>
            <a:r>
              <a:rPr lang="en-US" sz="1600" b="1" dirty="0" err="1"/>
              <a:t>Daftar</a:t>
            </a:r>
            <a:r>
              <a:rPr lang="en-US" sz="1600" b="1" dirty="0"/>
              <a:t> </a:t>
            </a:r>
            <a:r>
              <a:rPr lang="en-US" sz="1600" b="1" dirty="0" err="1"/>
              <a:t>Hadir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1352601" y="4423611"/>
            <a:ext cx="2079230" cy="7020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u="sng" dirty="0" err="1"/>
              <a:t>Pelaporan</a:t>
            </a:r>
            <a:endParaRPr lang="en-US" sz="1600" b="1" u="sng" dirty="0"/>
          </a:p>
          <a:p>
            <a:pPr marL="232172" indent="-232172">
              <a:buFont typeface="Arial" pitchFamily="34" charset="0"/>
              <a:buChar char="•"/>
            </a:pPr>
            <a:r>
              <a:rPr lang="en-US" sz="1600" b="1" dirty="0" err="1"/>
              <a:t>Notulen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/</a:t>
            </a:r>
            <a:r>
              <a:rPr lang="en-US" sz="1600" b="1" dirty="0" err="1"/>
              <a:t>atau</a:t>
            </a:r>
            <a:r>
              <a:rPr lang="en-US" sz="1600" b="1" dirty="0"/>
              <a:t> </a:t>
            </a:r>
            <a:r>
              <a:rPr lang="en-US" sz="1600" b="1" dirty="0" err="1"/>
              <a:t>Laporan</a:t>
            </a:r>
            <a:r>
              <a:rPr lang="en-US" sz="1600" b="1" dirty="0"/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52602" y="5418221"/>
            <a:ext cx="2079230" cy="4680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 err="1"/>
              <a:t>Pemantauan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Evaluasi</a:t>
            </a:r>
            <a:r>
              <a:rPr lang="id-ID" sz="1600" b="1" dirty="0"/>
              <a:t> Triwulan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63858" y="2552817"/>
            <a:ext cx="1376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Lampiran</a:t>
            </a:r>
            <a:r>
              <a:rPr lang="en-US" dirty="0">
                <a:latin typeface="+mj-lt"/>
              </a:rPr>
              <a:t>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90337" y="3488922"/>
            <a:ext cx="1462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SPTJM </a:t>
            </a:r>
            <a:r>
              <a:rPr lang="en-US" dirty="0" err="1">
                <a:latin typeface="+mj-lt"/>
              </a:rPr>
              <a:t>bentuk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Lampiran</a:t>
            </a:r>
            <a:r>
              <a:rPr lang="en-US" dirty="0">
                <a:latin typeface="+mj-lt"/>
              </a:rPr>
              <a:t>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90336" y="5476728"/>
            <a:ext cx="146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j-lt"/>
              </a:rPr>
              <a:t>Lampiran</a:t>
            </a:r>
            <a:r>
              <a:rPr lang="en-US" dirty="0">
                <a:latin typeface="+mj-lt"/>
              </a:rPr>
              <a:t> 3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84923" y="2702858"/>
            <a:ext cx="643572" cy="2949389"/>
            <a:chOff x="4520952" y="2535287"/>
            <a:chExt cx="792088" cy="3630017"/>
          </a:xfrm>
        </p:grpSpPr>
        <p:grpSp>
          <p:nvGrpSpPr>
            <p:cNvPr id="44" name="Group 43"/>
            <p:cNvGrpSpPr/>
            <p:nvPr/>
          </p:nvGrpSpPr>
          <p:grpSpPr>
            <a:xfrm>
              <a:off x="4520952" y="2535287"/>
              <a:ext cx="365579" cy="3630017"/>
              <a:chOff x="4953000" y="2535287"/>
              <a:chExt cx="648072" cy="3630017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4953000" y="2535287"/>
                <a:ext cx="648072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601072" y="2535287"/>
                <a:ext cx="0" cy="363001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H="1">
                <a:off x="4953000" y="6165304"/>
                <a:ext cx="648072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Arrow Connector 45"/>
            <p:cNvCxnSpPr/>
            <p:nvPr/>
          </p:nvCxnSpPr>
          <p:spPr>
            <a:xfrm>
              <a:off x="4886531" y="3502749"/>
              <a:ext cx="426509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5700564" y="1559982"/>
            <a:ext cx="3534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+mj-lt"/>
              </a:rPr>
              <a:t>Inspekt</a:t>
            </a:r>
            <a:r>
              <a:rPr lang="id-ID" sz="3200" dirty="0" smtClean="0">
                <a:latin typeface="+mj-lt"/>
              </a:rPr>
              <a:t>ur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>
                <a:latin typeface="+mj-lt"/>
              </a:rPr>
              <a:t>Utama</a:t>
            </a:r>
            <a:endParaRPr lang="en-US" sz="3200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93897" y="2439615"/>
            <a:ext cx="31593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000000"/>
                </a:solidFill>
                <a:latin typeface="+mj-lt"/>
              </a:rPr>
              <a:t>Laporan pemantauan dan evaluasi</a:t>
            </a:r>
            <a:r>
              <a:rPr lang="id-ID" dirty="0">
                <a:solidFill>
                  <a:srgbClr val="000000"/>
                </a:solidFill>
                <a:latin typeface="+mj-lt"/>
              </a:rPr>
              <a:t> unit kerja</a:t>
            </a:r>
            <a:r>
              <a:rPr lang="fi-FI" dirty="0">
                <a:solidFill>
                  <a:srgbClr val="000000"/>
                </a:solidFill>
                <a:latin typeface="+mj-lt"/>
              </a:rPr>
              <a:t> disampaikan </a:t>
            </a:r>
            <a:r>
              <a:rPr lang="en-US" dirty="0">
                <a:latin typeface="+mj-lt"/>
              </a:rPr>
              <a:t>10 (</a:t>
            </a:r>
            <a:r>
              <a:rPr lang="en-US" dirty="0" err="1">
                <a:latin typeface="+mj-lt"/>
              </a:rPr>
              <a:t>sepuluh</a:t>
            </a:r>
            <a:r>
              <a:rPr lang="en-US" dirty="0">
                <a:latin typeface="+mj-lt"/>
              </a:rPr>
              <a:t>) </a:t>
            </a:r>
            <a:r>
              <a:rPr lang="en-US" dirty="0" err="1">
                <a:latin typeface="+mj-lt"/>
              </a:rPr>
              <a:t>hari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kerja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setelah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berakhirnya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triwulan</a:t>
            </a:r>
            <a:endParaRPr lang="en-US" dirty="0">
              <a:latin typeface="+mj-lt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6972779" y="4072222"/>
            <a:ext cx="936104" cy="5850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5993897" y="5005916"/>
            <a:ext cx="3159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000000"/>
                </a:solidFill>
                <a:latin typeface="+mj-lt"/>
              </a:rPr>
              <a:t>Laporan pemantauan I</a:t>
            </a:r>
            <a:r>
              <a:rPr lang="id-ID" dirty="0">
                <a:solidFill>
                  <a:srgbClr val="000000"/>
                </a:solidFill>
                <a:latin typeface="+mj-lt"/>
              </a:rPr>
              <a:t>U semesteran </a:t>
            </a:r>
            <a:r>
              <a:rPr lang="id-ID" dirty="0" smtClean="0">
                <a:solidFill>
                  <a:srgbClr val="000000"/>
                </a:solidFill>
                <a:latin typeface="+mj-lt"/>
              </a:rPr>
              <a:t>disampaikan kepada Kemenpan dan RB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2831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http://2.bp.blogspot.com/-efKNuW5-eEc/Uj-r0fuOlCI/AAAAAAAAAQ8/Or9OhZGxHUQ/s1600/thank-yo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314575" y="274638"/>
            <a:ext cx="7096125" cy="1020762"/>
          </a:xfrm>
        </p:spPr>
        <p:txBody>
          <a:bodyPr/>
          <a:lstStyle/>
          <a:p>
            <a:r>
              <a:rPr lang="id-ID" b="1" dirty="0" smtClean="0"/>
              <a:t>Agenda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4647392" y="1154174"/>
            <a:ext cx="13997556" cy="5927984"/>
            <a:chOff x="-4647392" y="1154174"/>
            <a:chExt cx="13997556" cy="5927984"/>
          </a:xfrm>
        </p:grpSpPr>
        <p:sp>
          <p:nvSpPr>
            <p:cNvPr id="4" name="Block Arc 3"/>
            <p:cNvSpPr/>
            <p:nvPr/>
          </p:nvSpPr>
          <p:spPr>
            <a:xfrm>
              <a:off x="-4647392" y="1154174"/>
              <a:ext cx="5927984" cy="5927984"/>
            </a:xfrm>
            <a:prstGeom prst="blockArc">
              <a:avLst>
                <a:gd name="adj1" fmla="val 18968364"/>
                <a:gd name="adj2" fmla="val 2569245"/>
                <a:gd name="adj3" fmla="val 0"/>
              </a:avLst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Freeform 4"/>
            <p:cNvSpPr/>
            <p:nvPr/>
          </p:nvSpPr>
          <p:spPr>
            <a:xfrm>
              <a:off x="848510" y="2204864"/>
              <a:ext cx="8445827" cy="550509"/>
            </a:xfrm>
            <a:custGeom>
              <a:avLst/>
              <a:gdLst>
                <a:gd name="connsiteX0" fmla="*/ 0 w 8445827"/>
                <a:gd name="connsiteY0" fmla="*/ 0 h 550509"/>
                <a:gd name="connsiteX1" fmla="*/ 8445827 w 8445827"/>
                <a:gd name="connsiteY1" fmla="*/ 0 h 550509"/>
                <a:gd name="connsiteX2" fmla="*/ 8445827 w 8445827"/>
                <a:gd name="connsiteY2" fmla="*/ 550509 h 550509"/>
                <a:gd name="connsiteX3" fmla="*/ 0 w 8445827"/>
                <a:gd name="connsiteY3" fmla="*/ 550509 h 550509"/>
                <a:gd name="connsiteX4" fmla="*/ 0 w 8445827"/>
                <a:gd name="connsiteY4" fmla="*/ 0 h 55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5827" h="550509">
                  <a:moveTo>
                    <a:pt x="0" y="0"/>
                  </a:moveTo>
                  <a:lnTo>
                    <a:pt x="8445827" y="0"/>
                  </a:lnTo>
                  <a:lnTo>
                    <a:pt x="8445827" y="550509"/>
                  </a:lnTo>
                  <a:lnTo>
                    <a:pt x="0" y="5505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6967" tIns="73660" rIns="73660" bIns="7366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900" kern="1200" dirty="0" smtClean="0"/>
                <a:t>Tujuan dan Ruang Lingkup Evaluasi</a:t>
              </a:r>
              <a:endParaRPr lang="id-ID" sz="2900" kern="12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560268" y="2123096"/>
              <a:ext cx="688136" cy="688136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1298816" y="3017410"/>
              <a:ext cx="8051348" cy="550509"/>
            </a:xfrm>
            <a:custGeom>
              <a:avLst/>
              <a:gdLst>
                <a:gd name="connsiteX0" fmla="*/ 0 w 8051348"/>
                <a:gd name="connsiteY0" fmla="*/ 0 h 550509"/>
                <a:gd name="connsiteX1" fmla="*/ 8051348 w 8051348"/>
                <a:gd name="connsiteY1" fmla="*/ 0 h 550509"/>
                <a:gd name="connsiteX2" fmla="*/ 8051348 w 8051348"/>
                <a:gd name="connsiteY2" fmla="*/ 550509 h 550509"/>
                <a:gd name="connsiteX3" fmla="*/ 0 w 8051348"/>
                <a:gd name="connsiteY3" fmla="*/ 550509 h 550509"/>
                <a:gd name="connsiteX4" fmla="*/ 0 w 8051348"/>
                <a:gd name="connsiteY4" fmla="*/ 0 h 55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1348" h="550509">
                  <a:moveTo>
                    <a:pt x="0" y="0"/>
                  </a:moveTo>
                  <a:lnTo>
                    <a:pt x="8051348" y="0"/>
                  </a:lnTo>
                  <a:lnTo>
                    <a:pt x="8051348" y="550509"/>
                  </a:lnTo>
                  <a:lnTo>
                    <a:pt x="0" y="5505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0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6967" tIns="73660" rIns="73660" bIns="7366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900" kern="1200" dirty="0" smtClean="0"/>
                <a:t>Metode dan Keterbatasan</a:t>
              </a:r>
              <a:endParaRPr lang="id-ID" sz="29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419889" y="3842910"/>
              <a:ext cx="7930275" cy="550509"/>
            </a:xfrm>
            <a:custGeom>
              <a:avLst/>
              <a:gdLst>
                <a:gd name="connsiteX0" fmla="*/ 0 w 7930275"/>
                <a:gd name="connsiteY0" fmla="*/ 0 h 550509"/>
                <a:gd name="connsiteX1" fmla="*/ 7930275 w 7930275"/>
                <a:gd name="connsiteY1" fmla="*/ 0 h 550509"/>
                <a:gd name="connsiteX2" fmla="*/ 7930275 w 7930275"/>
                <a:gd name="connsiteY2" fmla="*/ 550509 h 550509"/>
                <a:gd name="connsiteX3" fmla="*/ 0 w 7930275"/>
                <a:gd name="connsiteY3" fmla="*/ 550509 h 550509"/>
                <a:gd name="connsiteX4" fmla="*/ 0 w 7930275"/>
                <a:gd name="connsiteY4" fmla="*/ 0 h 55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30275" h="550509">
                  <a:moveTo>
                    <a:pt x="0" y="0"/>
                  </a:moveTo>
                  <a:lnTo>
                    <a:pt x="7930275" y="0"/>
                  </a:lnTo>
                  <a:lnTo>
                    <a:pt x="7930275" y="550509"/>
                  </a:lnTo>
                  <a:lnTo>
                    <a:pt x="0" y="5505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6967" tIns="73660" rIns="73660" bIns="7366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kern="1200" dirty="0" err="1" smtClean="0"/>
                <a:t>Hasil</a:t>
              </a:r>
              <a:r>
                <a:rPr lang="en-US" sz="2900" kern="1200" dirty="0" smtClean="0"/>
                <a:t> </a:t>
              </a:r>
              <a:r>
                <a:rPr lang="en-US" sz="2900" kern="1200" dirty="0" err="1" smtClean="0"/>
                <a:t>Evaluasi</a:t>
              </a:r>
              <a:endParaRPr lang="id-ID" sz="2900" kern="12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848543" y="2924943"/>
              <a:ext cx="688136" cy="688136"/>
            </a:xfrm>
            <a:prstGeom prst="ellipse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1298816" y="4668410"/>
              <a:ext cx="8051348" cy="550509"/>
            </a:xfrm>
            <a:custGeom>
              <a:avLst/>
              <a:gdLst>
                <a:gd name="connsiteX0" fmla="*/ 0 w 8051348"/>
                <a:gd name="connsiteY0" fmla="*/ 0 h 550509"/>
                <a:gd name="connsiteX1" fmla="*/ 8051348 w 8051348"/>
                <a:gd name="connsiteY1" fmla="*/ 0 h 550509"/>
                <a:gd name="connsiteX2" fmla="*/ 8051348 w 8051348"/>
                <a:gd name="connsiteY2" fmla="*/ 550509 h 550509"/>
                <a:gd name="connsiteX3" fmla="*/ 0 w 8051348"/>
                <a:gd name="connsiteY3" fmla="*/ 550509 h 550509"/>
                <a:gd name="connsiteX4" fmla="*/ 0 w 8051348"/>
                <a:gd name="connsiteY4" fmla="*/ 0 h 55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1348" h="550509">
                  <a:moveTo>
                    <a:pt x="0" y="0"/>
                  </a:moveTo>
                  <a:lnTo>
                    <a:pt x="8051348" y="0"/>
                  </a:lnTo>
                  <a:lnTo>
                    <a:pt x="8051348" y="550509"/>
                  </a:lnTo>
                  <a:lnTo>
                    <a:pt x="0" y="5505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3348577"/>
                <a:satOff val="20174"/>
                <a:lumOff val="1617"/>
                <a:alphaOff val="0"/>
              </a:schemeClr>
            </a:fillRef>
            <a:effectRef idx="0">
              <a:schemeClr val="accent4">
                <a:hueOff val="-3348577"/>
                <a:satOff val="20174"/>
                <a:lumOff val="16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6967" tIns="73660" rIns="73660" bIns="73660" numCol="1" spcCol="1270" anchor="ctr" anchorCtr="0">
              <a:noAutofit/>
            </a:bodyPr>
            <a:lstStyle/>
            <a:p>
              <a:pPr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id-ID" sz="2900" dirty="0" smtClean="0">
                  <a:solidFill>
                    <a:schemeClr val="bg1"/>
                  </a:solidFill>
                </a:rPr>
                <a:t>Rekomendasi</a:t>
              </a:r>
              <a:endParaRPr lang="id-ID" sz="2900" dirty="0">
                <a:solidFill>
                  <a:schemeClr val="bg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76536" y="4581125"/>
              <a:ext cx="688136" cy="688136"/>
            </a:xfrm>
            <a:prstGeom prst="ellipse">
              <a:avLst/>
            </a:prstGeom>
            <a:blipFill rotWithShape="0">
              <a:blip r:embed="rId5"/>
              <a:stretch>
                <a:fillRect/>
              </a:stretch>
            </a:blipFill>
          </p:spPr>
          <p:style>
            <a:lnRef idx="2">
              <a:schemeClr val="accent4">
                <a:hueOff val="-1116192"/>
                <a:satOff val="6725"/>
                <a:lumOff val="539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Oval 11"/>
            <p:cNvSpPr/>
            <p:nvPr/>
          </p:nvSpPr>
          <p:spPr>
            <a:xfrm>
              <a:off x="920554" y="3748977"/>
              <a:ext cx="688136" cy="688136"/>
            </a:xfrm>
            <a:prstGeom prst="ellipse">
              <a:avLst/>
            </a:prstGeom>
            <a:blipFill rotWithShape="0">
              <a:blip r:embed="rId6"/>
              <a:stretch>
                <a:fillRect/>
              </a:stretch>
            </a:blipFill>
          </p:spPr>
          <p:style>
            <a:lnRef idx="2">
              <a:schemeClr val="accent4">
                <a:hueOff val="-3348577"/>
                <a:satOff val="20174"/>
                <a:lumOff val="1617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5" name="Freeform 14"/>
          <p:cNvSpPr/>
          <p:nvPr/>
        </p:nvSpPr>
        <p:spPr>
          <a:xfrm>
            <a:off x="920553" y="5451785"/>
            <a:ext cx="8373783" cy="550509"/>
          </a:xfrm>
          <a:custGeom>
            <a:avLst/>
            <a:gdLst>
              <a:gd name="connsiteX0" fmla="*/ 0 w 8051348"/>
              <a:gd name="connsiteY0" fmla="*/ 0 h 550509"/>
              <a:gd name="connsiteX1" fmla="*/ 8051348 w 8051348"/>
              <a:gd name="connsiteY1" fmla="*/ 0 h 550509"/>
              <a:gd name="connsiteX2" fmla="*/ 8051348 w 8051348"/>
              <a:gd name="connsiteY2" fmla="*/ 550509 h 550509"/>
              <a:gd name="connsiteX3" fmla="*/ 0 w 8051348"/>
              <a:gd name="connsiteY3" fmla="*/ 550509 h 550509"/>
              <a:gd name="connsiteX4" fmla="*/ 0 w 8051348"/>
              <a:gd name="connsiteY4" fmla="*/ 0 h 55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1348" h="550509">
                <a:moveTo>
                  <a:pt x="0" y="0"/>
                </a:moveTo>
                <a:lnTo>
                  <a:pt x="8051348" y="0"/>
                </a:lnTo>
                <a:lnTo>
                  <a:pt x="8051348" y="550509"/>
                </a:lnTo>
                <a:lnTo>
                  <a:pt x="0" y="5505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3348577"/>
              <a:satOff val="20174"/>
              <a:lumOff val="1617"/>
              <a:alphaOff val="0"/>
            </a:schemeClr>
          </a:fillRef>
          <a:effectRef idx="0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6967" tIns="73660" rIns="73660" bIns="73660" numCol="1" spcCol="1270" anchor="ctr" anchorCtr="0">
            <a:noAutofit/>
          </a:bodyPr>
          <a:lstStyle/>
          <a:p>
            <a:pPr defTabSz="1289050">
              <a:lnSpc>
                <a:spcPct val="90000"/>
              </a:lnSpc>
              <a:spcAft>
                <a:spcPct val="35000"/>
              </a:spcAft>
            </a:pPr>
            <a:r>
              <a:rPr lang="id-ID" sz="2900" dirty="0" smtClean="0">
                <a:solidFill>
                  <a:schemeClr val="bg1"/>
                </a:solidFill>
              </a:rPr>
              <a:t>Pemantauan dan Evaluasi</a:t>
            </a:r>
            <a:endParaRPr lang="id-ID" sz="2900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23356" y="5382972"/>
            <a:ext cx="688136" cy="688136"/>
          </a:xfrm>
          <a:prstGeom prst="ellipse">
            <a:avLst/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accent4">
              <a:hueOff val="-1116192"/>
              <a:satOff val="6725"/>
              <a:lumOff val="539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/>
              <a:t>Tujuan Evaluasi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35656509"/>
              </p:ext>
            </p:extLst>
          </p:nvPr>
        </p:nvGraphicFramePr>
        <p:xfrm>
          <a:off x="481708" y="1556792"/>
          <a:ext cx="8928992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2144688" y="3933056"/>
            <a:ext cx="709637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r>
              <a:rPr lang="id-ID" dirty="0" smtClean="0"/>
              <a:t>Ruang Lingkup Evaluasi</a:t>
            </a:r>
            <a:endParaRPr lang="id-ID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5300" y="4869160"/>
            <a:ext cx="8915400" cy="1584176"/>
          </a:xfrm>
        </p:spPr>
        <p:txBody>
          <a:bodyPr/>
          <a:lstStyle/>
          <a:p>
            <a:r>
              <a:rPr lang="id-ID" sz="1800" dirty="0" smtClean="0"/>
              <a:t>Semester I Tahun 2016</a:t>
            </a:r>
          </a:p>
          <a:p>
            <a:r>
              <a:rPr lang="id-ID" sz="1800" dirty="0" smtClean="0"/>
              <a:t>Sumber Dana: RM </a:t>
            </a:r>
          </a:p>
          <a:p>
            <a:r>
              <a:rPr lang="id-ID" sz="1800" dirty="0" smtClean="0"/>
              <a:t>MAK </a:t>
            </a:r>
            <a:r>
              <a:rPr lang="id-ID" sz="1800" dirty="0"/>
              <a:t>524114-Belanja Perjalanan Dinas Paket </a:t>
            </a:r>
            <a:r>
              <a:rPr lang="id-ID" sz="1800" i="1" dirty="0"/>
              <a:t>Meeting</a:t>
            </a:r>
            <a:r>
              <a:rPr lang="id-ID" sz="1800" dirty="0"/>
              <a:t> Dalam </a:t>
            </a:r>
            <a:r>
              <a:rPr lang="id-ID" sz="1800" dirty="0" smtClean="0"/>
              <a:t>Kota dan </a:t>
            </a:r>
            <a:r>
              <a:rPr lang="id-ID" sz="1800" dirty="0"/>
              <a:t>524119-Belanja Perjalanan Dinas Paket </a:t>
            </a:r>
            <a:r>
              <a:rPr lang="id-ID" sz="1800" i="1" dirty="0"/>
              <a:t>Meeting</a:t>
            </a:r>
            <a:r>
              <a:rPr lang="id-ID" sz="1800" dirty="0"/>
              <a:t> Luar </a:t>
            </a:r>
            <a:r>
              <a:rPr lang="id-ID" sz="1800" dirty="0" smtClean="0"/>
              <a:t>Kota </a:t>
            </a:r>
          </a:p>
          <a:p>
            <a:r>
              <a:rPr lang="id-ID" sz="1800" dirty="0" smtClean="0"/>
              <a:t>Disampaikan kepada Inspektorat</a:t>
            </a:r>
            <a:endParaRPr lang="id-ID" sz="1800" dirty="0"/>
          </a:p>
        </p:txBody>
      </p:sp>
    </p:spTree>
    <p:extLst>
      <p:ext uri="{BB962C8B-B14F-4D97-AF65-F5344CB8AC3E}">
        <p14:creationId xmlns:p14="http://schemas.microsoft.com/office/powerpoint/2010/main" val="299824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Metode Evaluasi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200041"/>
              </p:ext>
            </p:extLst>
          </p:nvPr>
        </p:nvGraphicFramePr>
        <p:xfrm>
          <a:off x="495300" y="1700808"/>
          <a:ext cx="8915400" cy="2664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2314322" y="4293096"/>
            <a:ext cx="7096378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l"/>
            <a:r>
              <a:rPr lang="id-ID" dirty="0" smtClean="0"/>
              <a:t>Keterbatasan Evaluasi</a:t>
            </a:r>
            <a:endParaRPr lang="id-ID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24613" y="5229200"/>
            <a:ext cx="89154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800" dirty="0" smtClean="0"/>
              <a:t>Tidak mengevaluasi rapat di luar kantor dengan MAK </a:t>
            </a:r>
            <a:r>
              <a:rPr lang="id-ID" sz="1800" dirty="0"/>
              <a:t>522131-Belanja Jasa Konsultan dan MAK 522191-Belanja Jasa </a:t>
            </a:r>
            <a:r>
              <a:rPr lang="id-ID" sz="1800" dirty="0" smtClean="0"/>
              <a:t>Lainnya</a:t>
            </a:r>
          </a:p>
          <a:p>
            <a:r>
              <a:rPr lang="id-ID" sz="1800" dirty="0"/>
              <a:t>tidak menilai </a:t>
            </a:r>
            <a:r>
              <a:rPr lang="id-ID" sz="1800" dirty="0" smtClean="0"/>
              <a:t>kepatuhan Standar Biaya Masukan </a:t>
            </a:r>
          </a:p>
          <a:p>
            <a:r>
              <a:rPr lang="id-ID" sz="1800" dirty="0" smtClean="0"/>
              <a:t>tidak menilai kesesuaian penggunaan MAK</a:t>
            </a:r>
            <a:endParaRPr lang="id-ID" sz="1800" dirty="0"/>
          </a:p>
        </p:txBody>
      </p:sp>
    </p:spTree>
    <p:extLst>
      <p:ext uri="{BB962C8B-B14F-4D97-AF65-F5344CB8AC3E}">
        <p14:creationId xmlns:p14="http://schemas.microsoft.com/office/powerpoint/2010/main" val="248324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Gambaran Umum </a:t>
            </a:r>
            <a:r>
              <a:rPr lang="en-US" dirty="0" err="1" smtClean="0"/>
              <a:t>Evaluasi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28" y="6093296"/>
            <a:ext cx="9063783" cy="467365"/>
          </a:xfrm>
        </p:spPr>
        <p:txBody>
          <a:bodyPr/>
          <a:lstStyle/>
          <a:p>
            <a:pPr marL="0" indent="0">
              <a:buNone/>
            </a:pPr>
            <a:r>
              <a:rPr lang="id-ID" sz="2800" dirty="0" smtClean="0"/>
              <a:t>123 transaksi pertanggungjawaban, total belanja Rp11 M</a:t>
            </a:r>
            <a:endParaRPr lang="id-ID" sz="2800" dirty="0"/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08" y="1628800"/>
            <a:ext cx="7061642" cy="421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8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44" y="274638"/>
            <a:ext cx="8562156" cy="1020762"/>
          </a:xfrm>
        </p:spPr>
        <p:txBody>
          <a:bodyPr/>
          <a:lstStyle/>
          <a:p>
            <a:r>
              <a:rPr lang="id-ID" dirty="0"/>
              <a:t>Gambaran Umum </a:t>
            </a:r>
            <a:r>
              <a:rPr lang="en-US" dirty="0" err="1"/>
              <a:t>Evaluasi</a:t>
            </a:r>
            <a:r>
              <a:rPr lang="id-ID" dirty="0" smtClean="0"/>
              <a:t>...(2)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6002317"/>
            <a:ext cx="8915400" cy="519973"/>
          </a:xfrm>
        </p:spPr>
        <p:txBody>
          <a:bodyPr/>
          <a:lstStyle/>
          <a:p>
            <a:pPr marL="0" indent="0">
              <a:buNone/>
            </a:pPr>
            <a:r>
              <a:rPr lang="id-ID" sz="2400" dirty="0" smtClean="0"/>
              <a:t>Berupa </a:t>
            </a:r>
            <a:r>
              <a:rPr lang="id-ID" sz="2400" i="1" dirty="0" smtClean="0"/>
              <a:t>bilateral </a:t>
            </a:r>
            <a:r>
              <a:rPr lang="id-ID" sz="2400" dirty="0" smtClean="0"/>
              <a:t>&amp; </a:t>
            </a:r>
            <a:r>
              <a:rPr lang="id-ID" sz="2400" i="1" dirty="0" smtClean="0"/>
              <a:t>trilateral meeting</a:t>
            </a:r>
            <a:r>
              <a:rPr lang="id-ID" sz="2400" dirty="0" smtClean="0"/>
              <a:t>, FGD, workshop, sosialisasi</a:t>
            </a:r>
            <a:endParaRPr lang="id-ID" sz="2400" dirty="0"/>
          </a:p>
        </p:txBody>
      </p:sp>
      <p:pic>
        <p:nvPicPr>
          <p:cNvPr id="2050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564462"/>
            <a:ext cx="8634164" cy="416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97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592" y="274638"/>
            <a:ext cx="8130108" cy="1020762"/>
          </a:xfrm>
        </p:spPr>
        <p:txBody>
          <a:bodyPr/>
          <a:lstStyle/>
          <a:p>
            <a:r>
              <a:rPr lang="id-ID" dirty="0"/>
              <a:t>Gambaran Umum </a:t>
            </a:r>
            <a:r>
              <a:rPr lang="en-US" dirty="0" err="1"/>
              <a:t>Evaluasi</a:t>
            </a:r>
            <a:r>
              <a:rPr lang="id-ID" dirty="0" smtClean="0"/>
              <a:t>... (3)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2764904"/>
          </a:xfrm>
        </p:spPr>
        <p:txBody>
          <a:bodyPr/>
          <a:lstStyle/>
          <a:p>
            <a:r>
              <a:rPr lang="id-ID" dirty="0" smtClean="0"/>
              <a:t>Uji petik dilakukan terhadap 13 UKE II pada 4 PPK</a:t>
            </a:r>
          </a:p>
          <a:p>
            <a:r>
              <a:rPr lang="id-ID" dirty="0" smtClean="0"/>
              <a:t>68 transaksi pertanggungjawaban (55%) senilai Rp2 M (18%)</a:t>
            </a:r>
          </a:p>
        </p:txBody>
      </p:sp>
    </p:spTree>
    <p:extLst>
      <p:ext uri="{BB962C8B-B14F-4D97-AF65-F5344CB8AC3E}">
        <p14:creationId xmlns:p14="http://schemas.microsoft.com/office/powerpoint/2010/main" val="3882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576" y="274638"/>
            <a:ext cx="8274124" cy="1020762"/>
          </a:xfrm>
        </p:spPr>
        <p:txBody>
          <a:bodyPr/>
          <a:lstStyle/>
          <a:p>
            <a:r>
              <a:rPr lang="id-ID" sz="3600" dirty="0" smtClean="0"/>
              <a:t>Permenpan 6-2015 dan SE Sesmen 2015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id-ID" sz="2400" dirty="0" smtClean="0"/>
              <a:t>Kriteria: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id-ID" sz="2400" dirty="0" smtClean="0"/>
              <a:t>untuk </a:t>
            </a:r>
            <a:r>
              <a:rPr lang="id-ID" sz="2400" dirty="0"/>
              <a:t>mewujudkan akuntabilitas kegiatan, maka perencanaan, pelaksanaan dan pelaporan kegiatan harus disusun dan ditandatangani oleh penanggung jawab kegiatan dan disampaikan kepada unit pengawas internal/Inspektorat</a:t>
            </a:r>
            <a:r>
              <a:rPr lang="id-ID" sz="2400" dirty="0" smtClean="0"/>
              <a:t>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id-ID" sz="2400" dirty="0"/>
              <a:t>keterbatasan sarana dan prasarana ruang rapat di Kementerian PPN/Bappenas dibuktikan dengan surat pernyataan dari Pejabat Eselon I/II atau PPK selaku </a:t>
            </a:r>
            <a:r>
              <a:rPr lang="id-ID" sz="2400" dirty="0" smtClean="0"/>
              <a:t>PJ kegiatan</a:t>
            </a:r>
            <a:r>
              <a:rPr lang="id-ID" sz="2400" dirty="0"/>
              <a:t>. </a:t>
            </a:r>
            <a:endParaRPr lang="id-ID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id-ID" sz="2400" dirty="0"/>
              <a:t>pemantauan, evaluasi dan pelaporan kegiatan pertemuan/rapat di luar kantor dilaksanakan oleh K/L dan hasilnya disampaikan kepada unit pengawas internal/Inspektorat dilengkapi dengan data-data pendukung.</a:t>
            </a:r>
          </a:p>
          <a:p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98058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648" y="260648"/>
            <a:ext cx="7096378" cy="1020762"/>
          </a:xfrm>
        </p:spPr>
        <p:txBody>
          <a:bodyPr/>
          <a:lstStyle/>
          <a:p>
            <a:r>
              <a:rPr lang="id-ID" dirty="0" smtClean="0"/>
              <a:t>Hasil Evaluasi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sz="2400" b="1" dirty="0" smtClean="0"/>
              <a:t>2</a:t>
            </a:r>
            <a:r>
              <a:rPr lang="id-ID" sz="2400" dirty="0" smtClean="0"/>
              <a:t> dari 13 </a:t>
            </a:r>
            <a:r>
              <a:rPr lang="id-ID" sz="2400" b="1" dirty="0" smtClean="0"/>
              <a:t>UKE II menyusun </a:t>
            </a:r>
            <a:r>
              <a:rPr lang="id-ID" sz="2400" dirty="0" smtClean="0"/>
              <a:t>dokumen </a:t>
            </a:r>
            <a:r>
              <a:rPr lang="id-ID" sz="2400" b="1" dirty="0" smtClean="0"/>
              <a:t>perencanaan 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13 UKE II telah menyusun dan menyampaikan notulen dan/atau laporan </a:t>
            </a:r>
            <a:r>
              <a:rPr lang="id-ID" sz="2400" b="1" dirty="0" smtClean="0"/>
              <a:t>tanpa disertai tanda tangan PJ kegiatan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Tidak dapat menilai efisiensi dan efektivitas karena dokumen perencanaan tidak ada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UKE II tidak mengetahui adanya kewajiban untuk melakukan pemantauan dan evaluasi 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Kendala bagi unit kerja untuk memenuhi surat pernyataan keterbatasan ruang rapat dari instansi pemerintah lain, khususnya untuk kegiatan yang mendesak/harus segera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04649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ppenas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6657</TotalTime>
  <Words>430</Words>
  <Application>Microsoft Office PowerPoint</Application>
  <PresentationFormat>A4 Paper (210x297 mm)</PresentationFormat>
  <Paragraphs>76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</vt:lpstr>
      <vt:lpstr>Office Theme</vt:lpstr>
      <vt:lpstr>Evaluasi Pertemuan/ Rapat di Luar Kantor  Semester I Tahun 2016</vt:lpstr>
      <vt:lpstr>Agenda</vt:lpstr>
      <vt:lpstr>Tujuan Evaluasi</vt:lpstr>
      <vt:lpstr>Metode Evaluasi</vt:lpstr>
      <vt:lpstr>Gambaran Umum Evaluasi</vt:lpstr>
      <vt:lpstr>Gambaran Umum Evaluasi...(2)</vt:lpstr>
      <vt:lpstr>Gambaran Umum Evaluasi... (3) </vt:lpstr>
      <vt:lpstr>Permenpan 6-2015 dan SE Sesmen 2015</vt:lpstr>
      <vt:lpstr>Hasil Evaluasi</vt:lpstr>
      <vt:lpstr>Rekomendasi</vt:lpstr>
      <vt:lpstr>Pemantauan dan Evaluasi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Pavillion</dc:creator>
  <cp:lastModifiedBy>user</cp:lastModifiedBy>
  <cp:revision>640</cp:revision>
  <cp:lastPrinted>2016-10-25T11:15:39Z</cp:lastPrinted>
  <dcterms:created xsi:type="dcterms:W3CDTF">2012-12-13T04:09:01Z</dcterms:created>
  <dcterms:modified xsi:type="dcterms:W3CDTF">2016-10-25T11:19:25Z</dcterms:modified>
</cp:coreProperties>
</file>